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7" d="100"/>
          <a:sy n="87" d="100"/>
        </p:scale>
        <p:origin x="29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ata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ata6.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2.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11" Type="http://schemas.openxmlformats.org/officeDocument/2006/relationships/image" Target="../media/image41.png"/><Relationship Id="rId5" Type="http://schemas.openxmlformats.org/officeDocument/2006/relationships/image" Target="../media/image35.png"/><Relationship Id="rId10" Type="http://schemas.openxmlformats.org/officeDocument/2006/relationships/image" Target="../media/image40.svg"/><Relationship Id="rId4" Type="http://schemas.openxmlformats.org/officeDocument/2006/relationships/image" Target="../media/image34.svg"/><Relationship Id="rId9" Type="http://schemas.openxmlformats.org/officeDocument/2006/relationships/image" Target="../media/image39.png"/></Relationships>
</file>

<file path=ppt/diagrams/_rels/data7.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45.png"/><Relationship Id="rId7" Type="http://schemas.openxmlformats.org/officeDocument/2006/relationships/image" Target="../media/image49.png"/><Relationship Id="rId2" Type="http://schemas.openxmlformats.org/officeDocument/2006/relationships/image" Target="../media/image44.svg"/><Relationship Id="rId1" Type="http://schemas.openxmlformats.org/officeDocument/2006/relationships/image" Target="../media/image43.png"/><Relationship Id="rId6" Type="http://schemas.openxmlformats.org/officeDocument/2006/relationships/image" Target="../media/image48.svg"/><Relationship Id="rId5" Type="http://schemas.openxmlformats.org/officeDocument/2006/relationships/image" Target="../media/image47.png"/><Relationship Id="rId10" Type="http://schemas.openxmlformats.org/officeDocument/2006/relationships/image" Target="../media/image52.svg"/><Relationship Id="rId4" Type="http://schemas.openxmlformats.org/officeDocument/2006/relationships/image" Target="../media/image46.svg"/><Relationship Id="rId9" Type="http://schemas.openxmlformats.org/officeDocument/2006/relationships/image" Target="../media/image5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8.svg"/><Relationship Id="rId3" Type="http://schemas.openxmlformats.org/officeDocument/2006/relationships/image" Target="../media/image33.png"/><Relationship Id="rId7" Type="http://schemas.openxmlformats.org/officeDocument/2006/relationships/image" Target="../media/image37.png"/><Relationship Id="rId12" Type="http://schemas.openxmlformats.org/officeDocument/2006/relationships/image" Target="../media/image42.svg"/><Relationship Id="rId2" Type="http://schemas.openxmlformats.org/officeDocument/2006/relationships/image" Target="../media/image32.svg"/><Relationship Id="rId1" Type="http://schemas.openxmlformats.org/officeDocument/2006/relationships/image" Target="../media/image31.png"/><Relationship Id="rId6" Type="http://schemas.openxmlformats.org/officeDocument/2006/relationships/image" Target="../media/image36.svg"/><Relationship Id="rId11" Type="http://schemas.openxmlformats.org/officeDocument/2006/relationships/image" Target="../media/image41.png"/><Relationship Id="rId5" Type="http://schemas.openxmlformats.org/officeDocument/2006/relationships/image" Target="../media/image35.png"/><Relationship Id="rId10" Type="http://schemas.openxmlformats.org/officeDocument/2006/relationships/image" Target="../media/image40.svg"/><Relationship Id="rId4" Type="http://schemas.openxmlformats.org/officeDocument/2006/relationships/image" Target="../media/image34.svg"/><Relationship Id="rId9" Type="http://schemas.openxmlformats.org/officeDocument/2006/relationships/image" Target="../media/image39.png"/></Relationships>
</file>

<file path=ppt/diagrams/_rels/drawing7.xml.rels><?xml version="1.0" encoding="UTF-8" standalone="yes"?>
<Relationships xmlns="http://schemas.openxmlformats.org/package/2006/relationships"><Relationship Id="rId8" Type="http://schemas.openxmlformats.org/officeDocument/2006/relationships/image" Target="../media/image50.svg"/><Relationship Id="rId3" Type="http://schemas.openxmlformats.org/officeDocument/2006/relationships/image" Target="../media/image45.png"/><Relationship Id="rId7" Type="http://schemas.openxmlformats.org/officeDocument/2006/relationships/image" Target="../media/image49.png"/><Relationship Id="rId2" Type="http://schemas.openxmlformats.org/officeDocument/2006/relationships/image" Target="../media/image44.svg"/><Relationship Id="rId1" Type="http://schemas.openxmlformats.org/officeDocument/2006/relationships/image" Target="../media/image43.png"/><Relationship Id="rId6" Type="http://schemas.openxmlformats.org/officeDocument/2006/relationships/image" Target="../media/image48.svg"/><Relationship Id="rId5" Type="http://schemas.openxmlformats.org/officeDocument/2006/relationships/image" Target="../media/image47.png"/><Relationship Id="rId10" Type="http://schemas.openxmlformats.org/officeDocument/2006/relationships/image" Target="../media/image52.svg"/><Relationship Id="rId4" Type="http://schemas.openxmlformats.org/officeDocument/2006/relationships/image" Target="../media/image46.svg"/><Relationship Id="rId9" Type="http://schemas.openxmlformats.org/officeDocument/2006/relationships/image" Target="../media/image51.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D3D199-F544-48F8-8809-CDAB9222EA5D}"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00C927F-21A0-4C53-BCE8-D62B1EECE7C6}">
      <dgm:prSet/>
      <dgm:spPr/>
      <dgm:t>
        <a:bodyPr/>
        <a:lstStyle/>
        <a:p>
          <a:pPr>
            <a:lnSpc>
              <a:spcPct val="100000"/>
            </a:lnSpc>
            <a:defRPr cap="all"/>
          </a:pPr>
          <a:r>
            <a:rPr lang="en-US" dirty="0">
              <a:cs typeface="Calibri Light"/>
            </a:rPr>
            <a:t>Choose an interesting theme and stick with it!</a:t>
          </a:r>
        </a:p>
      </dgm:t>
    </dgm:pt>
    <dgm:pt modelId="{C4062140-333E-4A87-8819-1185F8D6ED68}" type="parTrans" cxnId="{65CF0FD5-B6D7-430F-B1C2-8315059A815B}">
      <dgm:prSet/>
      <dgm:spPr/>
      <dgm:t>
        <a:bodyPr/>
        <a:lstStyle/>
        <a:p>
          <a:endParaRPr lang="en-US"/>
        </a:p>
      </dgm:t>
    </dgm:pt>
    <dgm:pt modelId="{CD698F72-0C4D-4C5F-A506-2257FD43C60F}" type="sibTrans" cxnId="{65CF0FD5-B6D7-430F-B1C2-8315059A815B}">
      <dgm:prSet/>
      <dgm:spPr/>
      <dgm:t>
        <a:bodyPr/>
        <a:lstStyle/>
        <a:p>
          <a:endParaRPr lang="en-US"/>
        </a:p>
      </dgm:t>
    </dgm:pt>
    <dgm:pt modelId="{DBAB4B2F-3622-45B8-8911-ABBB4DF14F90}">
      <dgm:prSet/>
      <dgm:spPr/>
      <dgm:t>
        <a:bodyPr/>
        <a:lstStyle/>
        <a:p>
          <a:pPr>
            <a:lnSpc>
              <a:spcPct val="100000"/>
            </a:lnSpc>
            <a:defRPr cap="all"/>
          </a:pPr>
          <a:r>
            <a:rPr lang="en-US" dirty="0">
              <a:cs typeface="Calibri Light"/>
            </a:rPr>
            <a:t>Pictures should match the information</a:t>
          </a:r>
          <a:endParaRPr lang="en-US" dirty="0"/>
        </a:p>
      </dgm:t>
    </dgm:pt>
    <dgm:pt modelId="{814BEFE9-493D-4C47-87A5-022E0E8B8B74}" type="parTrans" cxnId="{B4D5A2B6-2FE0-40F9-93E5-C845BB930BA7}">
      <dgm:prSet/>
      <dgm:spPr/>
      <dgm:t>
        <a:bodyPr/>
        <a:lstStyle/>
        <a:p>
          <a:endParaRPr lang="en-US"/>
        </a:p>
      </dgm:t>
    </dgm:pt>
    <dgm:pt modelId="{2F6D5298-3AEF-47D9-9A0E-9D8B20B79ABF}" type="sibTrans" cxnId="{B4D5A2B6-2FE0-40F9-93E5-C845BB930BA7}">
      <dgm:prSet/>
      <dgm:spPr/>
      <dgm:t>
        <a:bodyPr/>
        <a:lstStyle/>
        <a:p>
          <a:endParaRPr lang="en-US"/>
        </a:p>
      </dgm:t>
    </dgm:pt>
    <dgm:pt modelId="{6F69E2A9-56C4-4093-A8F0-B60E8846A1A5}">
      <dgm:prSet/>
      <dgm:spPr/>
      <dgm:t>
        <a:bodyPr/>
        <a:lstStyle/>
        <a:p>
          <a:pPr>
            <a:lnSpc>
              <a:spcPct val="100000"/>
            </a:lnSpc>
            <a:defRPr cap="all"/>
          </a:pPr>
          <a:r>
            <a:rPr lang="en-US" dirty="0">
              <a:cs typeface="Calibri Light"/>
            </a:rPr>
            <a:t>Touching the screen</a:t>
          </a:r>
        </a:p>
      </dgm:t>
    </dgm:pt>
    <dgm:pt modelId="{47F91F9D-388C-473E-8F8C-AA4A5146E131}" type="parTrans" cxnId="{EF88F49E-0775-4E15-93C2-F3BF49304BE8}">
      <dgm:prSet/>
      <dgm:spPr/>
      <dgm:t>
        <a:bodyPr/>
        <a:lstStyle/>
        <a:p>
          <a:endParaRPr lang="en-US"/>
        </a:p>
      </dgm:t>
    </dgm:pt>
    <dgm:pt modelId="{7AD1F5C9-39AD-4987-A7E8-5EF029C40937}" type="sibTrans" cxnId="{EF88F49E-0775-4E15-93C2-F3BF49304BE8}">
      <dgm:prSet/>
      <dgm:spPr/>
      <dgm:t>
        <a:bodyPr/>
        <a:lstStyle/>
        <a:p>
          <a:endParaRPr lang="en-US"/>
        </a:p>
      </dgm:t>
    </dgm:pt>
    <dgm:pt modelId="{D48416E7-A0F1-43BD-9A1B-02B189B11C40}">
      <dgm:prSet/>
      <dgm:spPr/>
      <dgm:t>
        <a:bodyPr/>
        <a:lstStyle/>
        <a:p>
          <a:pPr>
            <a:lnSpc>
              <a:spcPct val="100000"/>
            </a:lnSpc>
            <a:defRPr cap="all"/>
          </a:pPr>
          <a:r>
            <a:rPr lang="en-US" dirty="0">
              <a:cs typeface="Calibri Light"/>
            </a:rPr>
            <a:t>Clothing and self-presentation</a:t>
          </a:r>
          <a:endParaRPr lang="en-US" dirty="0"/>
        </a:p>
      </dgm:t>
    </dgm:pt>
    <dgm:pt modelId="{64A8BC53-AD36-4C0B-B317-0FCE98ADA62D}" type="parTrans" cxnId="{7565CF00-09FC-4A26-9666-235742E75878}">
      <dgm:prSet/>
      <dgm:spPr/>
      <dgm:t>
        <a:bodyPr/>
        <a:lstStyle/>
        <a:p>
          <a:endParaRPr lang="en-US"/>
        </a:p>
      </dgm:t>
    </dgm:pt>
    <dgm:pt modelId="{25252680-431C-4D58-A3F9-412DADDCE4A3}" type="sibTrans" cxnId="{7565CF00-09FC-4A26-9666-235742E75878}">
      <dgm:prSet/>
      <dgm:spPr/>
      <dgm:t>
        <a:bodyPr/>
        <a:lstStyle/>
        <a:p>
          <a:endParaRPr lang="en-US"/>
        </a:p>
      </dgm:t>
    </dgm:pt>
    <dgm:pt modelId="{2D1F7765-34E3-4CFC-9304-FF19211A6B19}">
      <dgm:prSet/>
      <dgm:spPr/>
      <dgm:t>
        <a:bodyPr/>
        <a:lstStyle/>
        <a:p>
          <a:pPr>
            <a:lnSpc>
              <a:spcPct val="100000"/>
            </a:lnSpc>
            <a:defRPr cap="all"/>
          </a:pPr>
          <a:r>
            <a:rPr lang="en-US" dirty="0">
              <a:cs typeface="Calibri Light"/>
            </a:rPr>
            <a:t>Vocal expression</a:t>
          </a:r>
        </a:p>
      </dgm:t>
    </dgm:pt>
    <dgm:pt modelId="{2FD77616-FEFC-4CD0-B470-6FECAF7A8BA7}" type="parTrans" cxnId="{13A1153E-4A32-4DF8-9C19-6D854A14C250}">
      <dgm:prSet/>
      <dgm:spPr/>
      <dgm:t>
        <a:bodyPr/>
        <a:lstStyle/>
        <a:p>
          <a:endParaRPr lang="en-US"/>
        </a:p>
      </dgm:t>
    </dgm:pt>
    <dgm:pt modelId="{BCAA3F78-3036-4BA9-9A04-7F02216127C7}" type="sibTrans" cxnId="{13A1153E-4A32-4DF8-9C19-6D854A14C250}">
      <dgm:prSet/>
      <dgm:spPr/>
      <dgm:t>
        <a:bodyPr/>
        <a:lstStyle/>
        <a:p>
          <a:endParaRPr lang="en-US"/>
        </a:p>
      </dgm:t>
    </dgm:pt>
    <dgm:pt modelId="{709F6D0C-958B-41B7-B78F-CF7F6B43F2B8}">
      <dgm:prSet/>
      <dgm:spPr/>
      <dgm:t>
        <a:bodyPr/>
        <a:lstStyle/>
        <a:p>
          <a:pPr>
            <a:lnSpc>
              <a:spcPct val="100000"/>
            </a:lnSpc>
            <a:defRPr cap="all"/>
          </a:pPr>
          <a:r>
            <a:rPr lang="en-US" dirty="0"/>
            <a:t>Communication with the camera</a:t>
          </a:r>
        </a:p>
      </dgm:t>
    </dgm:pt>
    <dgm:pt modelId="{F339BE3A-7864-44B2-B1AE-7A2564DED707}" type="parTrans" cxnId="{7DF786EE-1A93-40CE-8239-6A79C32B15A9}">
      <dgm:prSet/>
      <dgm:spPr/>
      <dgm:t>
        <a:bodyPr/>
        <a:lstStyle/>
        <a:p>
          <a:endParaRPr lang="en-US"/>
        </a:p>
      </dgm:t>
    </dgm:pt>
    <dgm:pt modelId="{4F205EF1-8F05-427A-867C-D98F64D66031}" type="sibTrans" cxnId="{7DF786EE-1A93-40CE-8239-6A79C32B15A9}">
      <dgm:prSet/>
      <dgm:spPr/>
      <dgm:t>
        <a:bodyPr/>
        <a:lstStyle/>
        <a:p>
          <a:endParaRPr lang="en-US"/>
        </a:p>
      </dgm:t>
    </dgm:pt>
    <dgm:pt modelId="{C1FEC296-2547-4BD5-B441-DFADE3968E6B}" type="pres">
      <dgm:prSet presAssocID="{FED3D199-F544-48F8-8809-CDAB9222EA5D}" presName="root" presStyleCnt="0">
        <dgm:presLayoutVars>
          <dgm:dir/>
          <dgm:resizeHandles val="exact"/>
        </dgm:presLayoutVars>
      </dgm:prSet>
      <dgm:spPr/>
    </dgm:pt>
    <dgm:pt modelId="{2A0D4812-D7CC-45BD-BA44-756613927008}" type="pres">
      <dgm:prSet presAssocID="{A00C927F-21A0-4C53-BCE8-D62B1EECE7C6}" presName="compNode" presStyleCnt="0"/>
      <dgm:spPr/>
    </dgm:pt>
    <dgm:pt modelId="{329F9BC3-3A4D-4D57-BCEE-DDDA8D3AF414}" type="pres">
      <dgm:prSet presAssocID="{A00C927F-21A0-4C53-BCE8-D62B1EECE7C6}" presName="iconBgRect" presStyleLbl="bgShp" presStyleIdx="0" presStyleCnt="6"/>
      <dgm:spPr/>
    </dgm:pt>
    <dgm:pt modelId="{3AE576EF-384A-4E40-8B14-2BBAF291F0A3}" type="pres">
      <dgm:prSet presAssocID="{A00C927F-21A0-4C53-BCE8-D62B1EECE7C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2976C608-9666-4F72-BFE2-B861499A4A68}" type="pres">
      <dgm:prSet presAssocID="{A00C927F-21A0-4C53-BCE8-D62B1EECE7C6}" presName="spaceRect" presStyleCnt="0"/>
      <dgm:spPr/>
    </dgm:pt>
    <dgm:pt modelId="{4F55EA90-A521-4E70-957A-FAE273BADC45}" type="pres">
      <dgm:prSet presAssocID="{A00C927F-21A0-4C53-BCE8-D62B1EECE7C6}" presName="textRect" presStyleLbl="revTx" presStyleIdx="0" presStyleCnt="6">
        <dgm:presLayoutVars>
          <dgm:chMax val="1"/>
          <dgm:chPref val="1"/>
        </dgm:presLayoutVars>
      </dgm:prSet>
      <dgm:spPr/>
    </dgm:pt>
    <dgm:pt modelId="{7122516C-589B-442C-8CCB-77C79EBDF14F}" type="pres">
      <dgm:prSet presAssocID="{CD698F72-0C4D-4C5F-A506-2257FD43C60F}" presName="sibTrans" presStyleCnt="0"/>
      <dgm:spPr/>
    </dgm:pt>
    <dgm:pt modelId="{B1FBCDBF-3CB7-45CB-8034-70024D4C800D}" type="pres">
      <dgm:prSet presAssocID="{DBAB4B2F-3622-45B8-8911-ABBB4DF14F90}" presName="compNode" presStyleCnt="0"/>
      <dgm:spPr/>
    </dgm:pt>
    <dgm:pt modelId="{3FD484B6-CC87-45EC-A5CD-D15A5C8046AC}" type="pres">
      <dgm:prSet presAssocID="{DBAB4B2F-3622-45B8-8911-ABBB4DF14F90}" presName="iconBgRect" presStyleLbl="bgShp" presStyleIdx="1" presStyleCnt="6"/>
      <dgm:spPr/>
    </dgm:pt>
    <dgm:pt modelId="{FAC34896-A449-445B-8071-DAEC33484444}" type="pres">
      <dgm:prSet presAssocID="{DBAB4B2F-3622-45B8-8911-ABBB4DF14F9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A4DAE9DE-F98F-4AC6-A09A-5DEA1282613E}" type="pres">
      <dgm:prSet presAssocID="{DBAB4B2F-3622-45B8-8911-ABBB4DF14F90}" presName="spaceRect" presStyleCnt="0"/>
      <dgm:spPr/>
    </dgm:pt>
    <dgm:pt modelId="{C5B29958-4DA2-455F-8BD6-AC1AAF82332F}" type="pres">
      <dgm:prSet presAssocID="{DBAB4B2F-3622-45B8-8911-ABBB4DF14F90}" presName="textRect" presStyleLbl="revTx" presStyleIdx="1" presStyleCnt="6">
        <dgm:presLayoutVars>
          <dgm:chMax val="1"/>
          <dgm:chPref val="1"/>
        </dgm:presLayoutVars>
      </dgm:prSet>
      <dgm:spPr/>
    </dgm:pt>
    <dgm:pt modelId="{3BDF46B9-4CD2-47CF-A9A2-B72BC21BA082}" type="pres">
      <dgm:prSet presAssocID="{2F6D5298-3AEF-47D9-9A0E-9D8B20B79ABF}" presName="sibTrans" presStyleCnt="0"/>
      <dgm:spPr/>
    </dgm:pt>
    <dgm:pt modelId="{76F4A048-6BF2-4630-8D76-344EA9F540D0}" type="pres">
      <dgm:prSet presAssocID="{6F69E2A9-56C4-4093-A8F0-B60E8846A1A5}" presName="compNode" presStyleCnt="0"/>
      <dgm:spPr/>
    </dgm:pt>
    <dgm:pt modelId="{7BF55020-3FBA-4D3A-A9B5-348DC2397AE1}" type="pres">
      <dgm:prSet presAssocID="{6F69E2A9-56C4-4093-A8F0-B60E8846A1A5}" presName="iconBgRect" presStyleLbl="bgShp" presStyleIdx="2" presStyleCnt="6"/>
      <dgm:spPr/>
    </dgm:pt>
    <dgm:pt modelId="{C9BCC6E1-D41A-4A5C-8584-0DD571DCD487}" type="pres">
      <dgm:prSet presAssocID="{6F69E2A9-56C4-4093-A8F0-B60E8846A1A5}"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Org Chart"/>
        </a:ext>
      </dgm:extLst>
    </dgm:pt>
    <dgm:pt modelId="{31B1EF2B-BE1D-4D82-8715-EE2E34BAE0BA}" type="pres">
      <dgm:prSet presAssocID="{6F69E2A9-56C4-4093-A8F0-B60E8846A1A5}" presName="spaceRect" presStyleCnt="0"/>
      <dgm:spPr/>
    </dgm:pt>
    <dgm:pt modelId="{56669BE6-E9E6-4998-868E-11C589FA3ADB}" type="pres">
      <dgm:prSet presAssocID="{6F69E2A9-56C4-4093-A8F0-B60E8846A1A5}" presName="textRect" presStyleLbl="revTx" presStyleIdx="2" presStyleCnt="6">
        <dgm:presLayoutVars>
          <dgm:chMax val="1"/>
          <dgm:chPref val="1"/>
        </dgm:presLayoutVars>
      </dgm:prSet>
      <dgm:spPr/>
    </dgm:pt>
    <dgm:pt modelId="{74B48E29-8F1B-4500-AA38-C86D2FD6C3FD}" type="pres">
      <dgm:prSet presAssocID="{7AD1F5C9-39AD-4987-A7E8-5EF029C40937}" presName="sibTrans" presStyleCnt="0"/>
      <dgm:spPr/>
    </dgm:pt>
    <dgm:pt modelId="{71AFC321-2ADE-45D4-9397-21D6F30DE05D}" type="pres">
      <dgm:prSet presAssocID="{D48416E7-A0F1-43BD-9A1B-02B189B11C40}" presName="compNode" presStyleCnt="0"/>
      <dgm:spPr/>
    </dgm:pt>
    <dgm:pt modelId="{185011E6-0FEE-4DDE-A134-42F4F2EA894F}" type="pres">
      <dgm:prSet presAssocID="{D48416E7-A0F1-43BD-9A1B-02B189B11C40}" presName="iconBgRect" presStyleLbl="bgShp" presStyleIdx="3" presStyleCnt="6"/>
      <dgm:spPr/>
    </dgm:pt>
    <dgm:pt modelId="{0EDE11DD-CAF2-4640-A053-58E11C7624B4}" type="pres">
      <dgm:prSet presAssocID="{D48416E7-A0F1-43BD-9A1B-02B189B11C40}"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of People"/>
        </a:ext>
      </dgm:extLst>
    </dgm:pt>
    <dgm:pt modelId="{958D659B-BF73-4D68-A8B2-82232160DC81}" type="pres">
      <dgm:prSet presAssocID="{D48416E7-A0F1-43BD-9A1B-02B189B11C40}" presName="spaceRect" presStyleCnt="0"/>
      <dgm:spPr/>
    </dgm:pt>
    <dgm:pt modelId="{A03B5488-EFCB-4861-BC64-4F1C033ED811}" type="pres">
      <dgm:prSet presAssocID="{D48416E7-A0F1-43BD-9A1B-02B189B11C40}" presName="textRect" presStyleLbl="revTx" presStyleIdx="3" presStyleCnt="6">
        <dgm:presLayoutVars>
          <dgm:chMax val="1"/>
          <dgm:chPref val="1"/>
        </dgm:presLayoutVars>
      </dgm:prSet>
      <dgm:spPr/>
    </dgm:pt>
    <dgm:pt modelId="{44940912-9DFC-4D8F-A6A0-236120AF0525}" type="pres">
      <dgm:prSet presAssocID="{25252680-431C-4D58-A3F9-412DADDCE4A3}" presName="sibTrans" presStyleCnt="0"/>
      <dgm:spPr/>
    </dgm:pt>
    <dgm:pt modelId="{8A3FC358-6A40-46CE-9858-427D429E7A34}" type="pres">
      <dgm:prSet presAssocID="{2D1F7765-34E3-4CFC-9304-FF19211A6B19}" presName="compNode" presStyleCnt="0"/>
      <dgm:spPr/>
    </dgm:pt>
    <dgm:pt modelId="{07020402-576A-4E07-B242-804B6592A886}" type="pres">
      <dgm:prSet presAssocID="{2D1F7765-34E3-4CFC-9304-FF19211A6B19}" presName="iconBgRect" presStyleLbl="bgShp" presStyleIdx="4" presStyleCnt="6"/>
      <dgm:spPr/>
    </dgm:pt>
    <dgm:pt modelId="{DE619511-A419-4E98-88D4-5C2637F9BA33}" type="pres">
      <dgm:prSet presAssocID="{2D1F7765-34E3-4CFC-9304-FF19211A6B1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eam"/>
        </a:ext>
      </dgm:extLst>
    </dgm:pt>
    <dgm:pt modelId="{2E572BA5-8669-4EA0-AE00-B9D1255563DD}" type="pres">
      <dgm:prSet presAssocID="{2D1F7765-34E3-4CFC-9304-FF19211A6B19}" presName="spaceRect" presStyleCnt="0"/>
      <dgm:spPr/>
    </dgm:pt>
    <dgm:pt modelId="{F915C0F3-1AE1-4C8D-A655-BE7760D2BA3F}" type="pres">
      <dgm:prSet presAssocID="{2D1F7765-34E3-4CFC-9304-FF19211A6B19}" presName="textRect" presStyleLbl="revTx" presStyleIdx="4" presStyleCnt="6">
        <dgm:presLayoutVars>
          <dgm:chMax val="1"/>
          <dgm:chPref val="1"/>
        </dgm:presLayoutVars>
      </dgm:prSet>
      <dgm:spPr/>
    </dgm:pt>
    <dgm:pt modelId="{28ABE7A6-F7B8-42A2-A88E-77E215AFCCE1}" type="pres">
      <dgm:prSet presAssocID="{BCAA3F78-3036-4BA9-9A04-7F02216127C7}" presName="sibTrans" presStyleCnt="0"/>
      <dgm:spPr/>
    </dgm:pt>
    <dgm:pt modelId="{A99FD9C6-FA83-4B28-B450-9214510FD2A4}" type="pres">
      <dgm:prSet presAssocID="{709F6D0C-958B-41B7-B78F-CF7F6B43F2B8}" presName="compNode" presStyleCnt="0"/>
      <dgm:spPr/>
    </dgm:pt>
    <dgm:pt modelId="{41ED3B6D-85B2-465E-A81A-94DADC847B0F}" type="pres">
      <dgm:prSet presAssocID="{709F6D0C-958B-41B7-B78F-CF7F6B43F2B8}" presName="iconBgRect" presStyleLbl="bgShp" presStyleIdx="5" presStyleCnt="6"/>
      <dgm:spPr/>
    </dgm:pt>
    <dgm:pt modelId="{82E3A7DF-557D-4838-B0E9-95547FD1D070}" type="pres">
      <dgm:prSet presAssocID="{709F6D0C-958B-41B7-B78F-CF7F6B43F2B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Video camera"/>
        </a:ext>
      </dgm:extLst>
    </dgm:pt>
    <dgm:pt modelId="{66ABD75D-5B7B-4A02-B152-6258D3853F08}" type="pres">
      <dgm:prSet presAssocID="{709F6D0C-958B-41B7-B78F-CF7F6B43F2B8}" presName="spaceRect" presStyleCnt="0"/>
      <dgm:spPr/>
    </dgm:pt>
    <dgm:pt modelId="{ECFFD861-F5D6-43B2-9843-1BF2D19147B9}" type="pres">
      <dgm:prSet presAssocID="{709F6D0C-958B-41B7-B78F-CF7F6B43F2B8}" presName="textRect" presStyleLbl="revTx" presStyleIdx="5" presStyleCnt="6">
        <dgm:presLayoutVars>
          <dgm:chMax val="1"/>
          <dgm:chPref val="1"/>
        </dgm:presLayoutVars>
      </dgm:prSet>
      <dgm:spPr/>
    </dgm:pt>
  </dgm:ptLst>
  <dgm:cxnLst>
    <dgm:cxn modelId="{7565CF00-09FC-4A26-9666-235742E75878}" srcId="{FED3D199-F544-48F8-8809-CDAB9222EA5D}" destId="{D48416E7-A0F1-43BD-9A1B-02B189B11C40}" srcOrd="3" destOrd="0" parTransId="{64A8BC53-AD36-4C0B-B317-0FCE98ADA62D}" sibTransId="{25252680-431C-4D58-A3F9-412DADDCE4A3}"/>
    <dgm:cxn modelId="{05659D08-18BA-4339-B4FD-DDAB51A27396}" type="presOf" srcId="{709F6D0C-958B-41B7-B78F-CF7F6B43F2B8}" destId="{ECFFD861-F5D6-43B2-9843-1BF2D19147B9}" srcOrd="0" destOrd="0" presId="urn:microsoft.com/office/officeart/2018/5/layout/IconCircleLabelList"/>
    <dgm:cxn modelId="{2BF17316-54B2-4DB4-A947-66CBF1E4ABBE}" type="presOf" srcId="{FED3D199-F544-48F8-8809-CDAB9222EA5D}" destId="{C1FEC296-2547-4BD5-B441-DFADE3968E6B}" srcOrd="0" destOrd="0" presId="urn:microsoft.com/office/officeart/2018/5/layout/IconCircleLabelList"/>
    <dgm:cxn modelId="{6128EF22-E45C-49BB-8F51-C9518BAF0398}" type="presOf" srcId="{6F69E2A9-56C4-4093-A8F0-B60E8846A1A5}" destId="{56669BE6-E9E6-4998-868E-11C589FA3ADB}" srcOrd="0" destOrd="0" presId="urn:microsoft.com/office/officeart/2018/5/layout/IconCircleLabelList"/>
    <dgm:cxn modelId="{13A1153E-4A32-4DF8-9C19-6D854A14C250}" srcId="{FED3D199-F544-48F8-8809-CDAB9222EA5D}" destId="{2D1F7765-34E3-4CFC-9304-FF19211A6B19}" srcOrd="4" destOrd="0" parTransId="{2FD77616-FEFC-4CD0-B470-6FECAF7A8BA7}" sibTransId="{BCAA3F78-3036-4BA9-9A04-7F02216127C7}"/>
    <dgm:cxn modelId="{9B067441-D18A-47EC-A513-0772716C87EA}" type="presOf" srcId="{D48416E7-A0F1-43BD-9A1B-02B189B11C40}" destId="{A03B5488-EFCB-4861-BC64-4F1C033ED811}" srcOrd="0" destOrd="0" presId="urn:microsoft.com/office/officeart/2018/5/layout/IconCircleLabelList"/>
    <dgm:cxn modelId="{DDDAAA42-0C72-4323-AB63-E38D50E1979F}" type="presOf" srcId="{A00C927F-21A0-4C53-BCE8-D62B1EECE7C6}" destId="{4F55EA90-A521-4E70-957A-FAE273BADC45}" srcOrd="0" destOrd="0" presId="urn:microsoft.com/office/officeart/2018/5/layout/IconCircleLabelList"/>
    <dgm:cxn modelId="{E4D0B592-01E3-4966-8A4D-C1830F8C76B1}" type="presOf" srcId="{2D1F7765-34E3-4CFC-9304-FF19211A6B19}" destId="{F915C0F3-1AE1-4C8D-A655-BE7760D2BA3F}" srcOrd="0" destOrd="0" presId="urn:microsoft.com/office/officeart/2018/5/layout/IconCircleLabelList"/>
    <dgm:cxn modelId="{EF88F49E-0775-4E15-93C2-F3BF49304BE8}" srcId="{FED3D199-F544-48F8-8809-CDAB9222EA5D}" destId="{6F69E2A9-56C4-4093-A8F0-B60E8846A1A5}" srcOrd="2" destOrd="0" parTransId="{47F91F9D-388C-473E-8F8C-AA4A5146E131}" sibTransId="{7AD1F5C9-39AD-4987-A7E8-5EF029C40937}"/>
    <dgm:cxn modelId="{B4D5A2B6-2FE0-40F9-93E5-C845BB930BA7}" srcId="{FED3D199-F544-48F8-8809-CDAB9222EA5D}" destId="{DBAB4B2F-3622-45B8-8911-ABBB4DF14F90}" srcOrd="1" destOrd="0" parTransId="{814BEFE9-493D-4C47-87A5-022E0E8B8B74}" sibTransId="{2F6D5298-3AEF-47D9-9A0E-9D8B20B79ABF}"/>
    <dgm:cxn modelId="{E0049BCB-D9BC-471D-B836-1F7971AAB1DE}" type="presOf" srcId="{DBAB4B2F-3622-45B8-8911-ABBB4DF14F90}" destId="{C5B29958-4DA2-455F-8BD6-AC1AAF82332F}" srcOrd="0" destOrd="0" presId="urn:microsoft.com/office/officeart/2018/5/layout/IconCircleLabelList"/>
    <dgm:cxn modelId="{65CF0FD5-B6D7-430F-B1C2-8315059A815B}" srcId="{FED3D199-F544-48F8-8809-CDAB9222EA5D}" destId="{A00C927F-21A0-4C53-BCE8-D62B1EECE7C6}" srcOrd="0" destOrd="0" parTransId="{C4062140-333E-4A87-8819-1185F8D6ED68}" sibTransId="{CD698F72-0C4D-4C5F-A506-2257FD43C60F}"/>
    <dgm:cxn modelId="{7DF786EE-1A93-40CE-8239-6A79C32B15A9}" srcId="{FED3D199-F544-48F8-8809-CDAB9222EA5D}" destId="{709F6D0C-958B-41B7-B78F-CF7F6B43F2B8}" srcOrd="5" destOrd="0" parTransId="{F339BE3A-7864-44B2-B1AE-7A2564DED707}" sibTransId="{4F205EF1-8F05-427A-867C-D98F64D66031}"/>
    <dgm:cxn modelId="{A7C6337F-56A8-44EF-93E5-584EA373CA88}" type="presParOf" srcId="{C1FEC296-2547-4BD5-B441-DFADE3968E6B}" destId="{2A0D4812-D7CC-45BD-BA44-756613927008}" srcOrd="0" destOrd="0" presId="urn:microsoft.com/office/officeart/2018/5/layout/IconCircleLabelList"/>
    <dgm:cxn modelId="{E1DABF50-F383-492A-A497-2589481F5D6E}" type="presParOf" srcId="{2A0D4812-D7CC-45BD-BA44-756613927008}" destId="{329F9BC3-3A4D-4D57-BCEE-DDDA8D3AF414}" srcOrd="0" destOrd="0" presId="urn:microsoft.com/office/officeart/2018/5/layout/IconCircleLabelList"/>
    <dgm:cxn modelId="{9EBE643B-F5E3-47AE-A22D-7977BEFBF83C}" type="presParOf" srcId="{2A0D4812-D7CC-45BD-BA44-756613927008}" destId="{3AE576EF-384A-4E40-8B14-2BBAF291F0A3}" srcOrd="1" destOrd="0" presId="urn:microsoft.com/office/officeart/2018/5/layout/IconCircleLabelList"/>
    <dgm:cxn modelId="{51F4A202-E6BF-4246-A294-4CB9C947CA05}" type="presParOf" srcId="{2A0D4812-D7CC-45BD-BA44-756613927008}" destId="{2976C608-9666-4F72-BFE2-B861499A4A68}" srcOrd="2" destOrd="0" presId="urn:microsoft.com/office/officeart/2018/5/layout/IconCircleLabelList"/>
    <dgm:cxn modelId="{94E0BADD-8337-4C5B-8C54-CB1AAE3219F6}" type="presParOf" srcId="{2A0D4812-D7CC-45BD-BA44-756613927008}" destId="{4F55EA90-A521-4E70-957A-FAE273BADC45}" srcOrd="3" destOrd="0" presId="urn:microsoft.com/office/officeart/2018/5/layout/IconCircleLabelList"/>
    <dgm:cxn modelId="{8B8AC344-A8DE-4244-9FF6-84D9A354ACBB}" type="presParOf" srcId="{C1FEC296-2547-4BD5-B441-DFADE3968E6B}" destId="{7122516C-589B-442C-8CCB-77C79EBDF14F}" srcOrd="1" destOrd="0" presId="urn:microsoft.com/office/officeart/2018/5/layout/IconCircleLabelList"/>
    <dgm:cxn modelId="{F4B57356-4F69-4634-AEB4-02BBBCC5743E}" type="presParOf" srcId="{C1FEC296-2547-4BD5-B441-DFADE3968E6B}" destId="{B1FBCDBF-3CB7-45CB-8034-70024D4C800D}" srcOrd="2" destOrd="0" presId="urn:microsoft.com/office/officeart/2018/5/layout/IconCircleLabelList"/>
    <dgm:cxn modelId="{FBC52F2B-7073-4C69-A7D9-3344BD3831EE}" type="presParOf" srcId="{B1FBCDBF-3CB7-45CB-8034-70024D4C800D}" destId="{3FD484B6-CC87-45EC-A5CD-D15A5C8046AC}" srcOrd="0" destOrd="0" presId="urn:microsoft.com/office/officeart/2018/5/layout/IconCircleLabelList"/>
    <dgm:cxn modelId="{3FD799C3-9E0B-474D-82D0-0BF6F8649ADB}" type="presParOf" srcId="{B1FBCDBF-3CB7-45CB-8034-70024D4C800D}" destId="{FAC34896-A449-445B-8071-DAEC33484444}" srcOrd="1" destOrd="0" presId="urn:microsoft.com/office/officeart/2018/5/layout/IconCircleLabelList"/>
    <dgm:cxn modelId="{23AFF518-2B6D-4732-8228-201D7A1E1D29}" type="presParOf" srcId="{B1FBCDBF-3CB7-45CB-8034-70024D4C800D}" destId="{A4DAE9DE-F98F-4AC6-A09A-5DEA1282613E}" srcOrd="2" destOrd="0" presId="urn:microsoft.com/office/officeart/2018/5/layout/IconCircleLabelList"/>
    <dgm:cxn modelId="{5C8783CC-7247-4923-B678-4BEF4AA06A5F}" type="presParOf" srcId="{B1FBCDBF-3CB7-45CB-8034-70024D4C800D}" destId="{C5B29958-4DA2-455F-8BD6-AC1AAF82332F}" srcOrd="3" destOrd="0" presId="urn:microsoft.com/office/officeart/2018/5/layout/IconCircleLabelList"/>
    <dgm:cxn modelId="{4F6A6301-5270-46C5-9311-1293A6A08AE8}" type="presParOf" srcId="{C1FEC296-2547-4BD5-B441-DFADE3968E6B}" destId="{3BDF46B9-4CD2-47CF-A9A2-B72BC21BA082}" srcOrd="3" destOrd="0" presId="urn:microsoft.com/office/officeart/2018/5/layout/IconCircleLabelList"/>
    <dgm:cxn modelId="{69D1FCDF-A0E1-4CF7-B827-857046010578}" type="presParOf" srcId="{C1FEC296-2547-4BD5-B441-DFADE3968E6B}" destId="{76F4A048-6BF2-4630-8D76-344EA9F540D0}" srcOrd="4" destOrd="0" presId="urn:microsoft.com/office/officeart/2018/5/layout/IconCircleLabelList"/>
    <dgm:cxn modelId="{2CF40082-8811-4D44-8FE2-3EFC4B100961}" type="presParOf" srcId="{76F4A048-6BF2-4630-8D76-344EA9F540D0}" destId="{7BF55020-3FBA-4D3A-A9B5-348DC2397AE1}" srcOrd="0" destOrd="0" presId="urn:microsoft.com/office/officeart/2018/5/layout/IconCircleLabelList"/>
    <dgm:cxn modelId="{398B4DB7-2ADD-4B45-9AF8-F89B2B10CCF1}" type="presParOf" srcId="{76F4A048-6BF2-4630-8D76-344EA9F540D0}" destId="{C9BCC6E1-D41A-4A5C-8584-0DD571DCD487}" srcOrd="1" destOrd="0" presId="urn:microsoft.com/office/officeart/2018/5/layout/IconCircleLabelList"/>
    <dgm:cxn modelId="{887639F0-2F94-483A-A1E4-DA3E047FDF30}" type="presParOf" srcId="{76F4A048-6BF2-4630-8D76-344EA9F540D0}" destId="{31B1EF2B-BE1D-4D82-8715-EE2E34BAE0BA}" srcOrd="2" destOrd="0" presId="urn:microsoft.com/office/officeart/2018/5/layout/IconCircleLabelList"/>
    <dgm:cxn modelId="{081D67DB-A81C-45EA-B783-326F85354161}" type="presParOf" srcId="{76F4A048-6BF2-4630-8D76-344EA9F540D0}" destId="{56669BE6-E9E6-4998-868E-11C589FA3ADB}" srcOrd="3" destOrd="0" presId="urn:microsoft.com/office/officeart/2018/5/layout/IconCircleLabelList"/>
    <dgm:cxn modelId="{CCC8DFEE-EDF5-490A-A818-6DE0AA338F80}" type="presParOf" srcId="{C1FEC296-2547-4BD5-B441-DFADE3968E6B}" destId="{74B48E29-8F1B-4500-AA38-C86D2FD6C3FD}" srcOrd="5" destOrd="0" presId="urn:microsoft.com/office/officeart/2018/5/layout/IconCircleLabelList"/>
    <dgm:cxn modelId="{668AB627-47C1-410A-8FEF-38FAD47D12E2}" type="presParOf" srcId="{C1FEC296-2547-4BD5-B441-DFADE3968E6B}" destId="{71AFC321-2ADE-45D4-9397-21D6F30DE05D}" srcOrd="6" destOrd="0" presId="urn:microsoft.com/office/officeart/2018/5/layout/IconCircleLabelList"/>
    <dgm:cxn modelId="{AADCBC8C-2655-47CC-B0CB-AB1D9F79B35E}" type="presParOf" srcId="{71AFC321-2ADE-45D4-9397-21D6F30DE05D}" destId="{185011E6-0FEE-4DDE-A134-42F4F2EA894F}" srcOrd="0" destOrd="0" presId="urn:microsoft.com/office/officeart/2018/5/layout/IconCircleLabelList"/>
    <dgm:cxn modelId="{D86A1E5E-EBF5-4619-90F1-91DE8B8A2EC3}" type="presParOf" srcId="{71AFC321-2ADE-45D4-9397-21D6F30DE05D}" destId="{0EDE11DD-CAF2-4640-A053-58E11C7624B4}" srcOrd="1" destOrd="0" presId="urn:microsoft.com/office/officeart/2018/5/layout/IconCircleLabelList"/>
    <dgm:cxn modelId="{2891DED3-F41E-4F91-A690-8F487389555B}" type="presParOf" srcId="{71AFC321-2ADE-45D4-9397-21D6F30DE05D}" destId="{958D659B-BF73-4D68-A8B2-82232160DC81}" srcOrd="2" destOrd="0" presId="urn:microsoft.com/office/officeart/2018/5/layout/IconCircleLabelList"/>
    <dgm:cxn modelId="{884849A0-BD49-4F8E-8177-0AC01F38E995}" type="presParOf" srcId="{71AFC321-2ADE-45D4-9397-21D6F30DE05D}" destId="{A03B5488-EFCB-4861-BC64-4F1C033ED811}" srcOrd="3" destOrd="0" presId="urn:microsoft.com/office/officeart/2018/5/layout/IconCircleLabelList"/>
    <dgm:cxn modelId="{3F3FB056-3A7E-4443-A111-8A134DA0F81B}" type="presParOf" srcId="{C1FEC296-2547-4BD5-B441-DFADE3968E6B}" destId="{44940912-9DFC-4D8F-A6A0-236120AF0525}" srcOrd="7" destOrd="0" presId="urn:microsoft.com/office/officeart/2018/5/layout/IconCircleLabelList"/>
    <dgm:cxn modelId="{CD72CE21-5B75-4AC1-9300-9A216F863B14}" type="presParOf" srcId="{C1FEC296-2547-4BD5-B441-DFADE3968E6B}" destId="{8A3FC358-6A40-46CE-9858-427D429E7A34}" srcOrd="8" destOrd="0" presId="urn:microsoft.com/office/officeart/2018/5/layout/IconCircleLabelList"/>
    <dgm:cxn modelId="{4B574575-E60C-4EAB-87FD-D018248C1194}" type="presParOf" srcId="{8A3FC358-6A40-46CE-9858-427D429E7A34}" destId="{07020402-576A-4E07-B242-804B6592A886}" srcOrd="0" destOrd="0" presId="urn:microsoft.com/office/officeart/2018/5/layout/IconCircleLabelList"/>
    <dgm:cxn modelId="{E75371EE-968F-40B0-AEF8-23BE4F691FE6}" type="presParOf" srcId="{8A3FC358-6A40-46CE-9858-427D429E7A34}" destId="{DE619511-A419-4E98-88D4-5C2637F9BA33}" srcOrd="1" destOrd="0" presId="urn:microsoft.com/office/officeart/2018/5/layout/IconCircleLabelList"/>
    <dgm:cxn modelId="{13039C6A-A7AA-4C44-B0EB-2161AD8A6F22}" type="presParOf" srcId="{8A3FC358-6A40-46CE-9858-427D429E7A34}" destId="{2E572BA5-8669-4EA0-AE00-B9D1255563DD}" srcOrd="2" destOrd="0" presId="urn:microsoft.com/office/officeart/2018/5/layout/IconCircleLabelList"/>
    <dgm:cxn modelId="{1A59FEAC-9FA4-4E25-8174-EED0E34F9AF8}" type="presParOf" srcId="{8A3FC358-6A40-46CE-9858-427D429E7A34}" destId="{F915C0F3-1AE1-4C8D-A655-BE7760D2BA3F}" srcOrd="3" destOrd="0" presId="urn:microsoft.com/office/officeart/2018/5/layout/IconCircleLabelList"/>
    <dgm:cxn modelId="{CD3044A3-DC9B-4D49-8CBE-53A41E3203E4}" type="presParOf" srcId="{C1FEC296-2547-4BD5-B441-DFADE3968E6B}" destId="{28ABE7A6-F7B8-42A2-A88E-77E215AFCCE1}" srcOrd="9" destOrd="0" presId="urn:microsoft.com/office/officeart/2018/5/layout/IconCircleLabelList"/>
    <dgm:cxn modelId="{032BC6E9-3D94-493D-9878-A67C8BBCDEAE}" type="presParOf" srcId="{C1FEC296-2547-4BD5-B441-DFADE3968E6B}" destId="{A99FD9C6-FA83-4B28-B450-9214510FD2A4}" srcOrd="10" destOrd="0" presId="urn:microsoft.com/office/officeart/2018/5/layout/IconCircleLabelList"/>
    <dgm:cxn modelId="{B1DB2A5D-4F08-436C-9F09-B00236C8CF17}" type="presParOf" srcId="{A99FD9C6-FA83-4B28-B450-9214510FD2A4}" destId="{41ED3B6D-85B2-465E-A81A-94DADC847B0F}" srcOrd="0" destOrd="0" presId="urn:microsoft.com/office/officeart/2018/5/layout/IconCircleLabelList"/>
    <dgm:cxn modelId="{D428AFDB-2D8F-4374-8CB3-A2D44EB187B4}" type="presParOf" srcId="{A99FD9C6-FA83-4B28-B450-9214510FD2A4}" destId="{82E3A7DF-557D-4838-B0E9-95547FD1D070}" srcOrd="1" destOrd="0" presId="urn:microsoft.com/office/officeart/2018/5/layout/IconCircleLabelList"/>
    <dgm:cxn modelId="{22B411BA-06B5-49B6-BFB9-70D1E9B7C8B0}" type="presParOf" srcId="{A99FD9C6-FA83-4B28-B450-9214510FD2A4}" destId="{66ABD75D-5B7B-4A02-B152-6258D3853F08}" srcOrd="2" destOrd="0" presId="urn:microsoft.com/office/officeart/2018/5/layout/IconCircleLabelList"/>
    <dgm:cxn modelId="{3D52DA23-9AEA-4577-958B-EDE09B6D8CE3}" type="presParOf" srcId="{A99FD9C6-FA83-4B28-B450-9214510FD2A4}" destId="{ECFFD861-F5D6-43B2-9843-1BF2D19147B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5589CC-1D97-46C8-8E6D-5B677466999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47228F6-147D-4C8B-8FBD-84B8E9FF9BAB}">
      <dgm:prSet/>
      <dgm:spPr/>
      <dgm:t>
        <a:bodyPr/>
        <a:lstStyle/>
        <a:p>
          <a:pPr>
            <a:lnSpc>
              <a:spcPct val="100000"/>
            </a:lnSpc>
          </a:pPr>
          <a:r>
            <a:rPr lang="en-US"/>
            <a:t>Make sure it's something you're interested in</a:t>
          </a:r>
        </a:p>
      </dgm:t>
    </dgm:pt>
    <dgm:pt modelId="{12DEECC9-7701-46BA-BF17-8A3612EA06A4}" type="parTrans" cxnId="{346AB0F5-39E6-4E65-AA6B-8A9B7789868E}">
      <dgm:prSet/>
      <dgm:spPr/>
      <dgm:t>
        <a:bodyPr/>
        <a:lstStyle/>
        <a:p>
          <a:endParaRPr lang="en-US"/>
        </a:p>
      </dgm:t>
    </dgm:pt>
    <dgm:pt modelId="{5345DF83-E12B-49FF-A672-BC700236AE34}" type="sibTrans" cxnId="{346AB0F5-39E6-4E65-AA6B-8A9B7789868E}">
      <dgm:prSet/>
      <dgm:spPr/>
      <dgm:t>
        <a:bodyPr/>
        <a:lstStyle/>
        <a:p>
          <a:endParaRPr lang="en-US"/>
        </a:p>
      </dgm:t>
    </dgm:pt>
    <dgm:pt modelId="{4EC784F6-6DF1-481D-AFCA-88E55DBA86B0}">
      <dgm:prSet/>
      <dgm:spPr/>
      <dgm:t>
        <a:bodyPr/>
        <a:lstStyle/>
        <a:p>
          <a:pPr>
            <a:lnSpc>
              <a:spcPct val="100000"/>
            </a:lnSpc>
          </a:pPr>
          <a:r>
            <a:rPr lang="en-US">
              <a:cs typeface="Calibri Light"/>
            </a:rPr>
            <a:t>Look up example presentations</a:t>
          </a:r>
          <a:endParaRPr lang="en-US"/>
        </a:p>
      </dgm:t>
    </dgm:pt>
    <dgm:pt modelId="{C892F2C0-9997-44E2-9AD4-ECBA0584615F}" type="parTrans" cxnId="{1FF920E0-E4BF-4F15-9B48-DB1E958854B0}">
      <dgm:prSet/>
      <dgm:spPr/>
      <dgm:t>
        <a:bodyPr/>
        <a:lstStyle/>
        <a:p>
          <a:endParaRPr lang="en-US"/>
        </a:p>
      </dgm:t>
    </dgm:pt>
    <dgm:pt modelId="{97B9F8C4-C617-489F-AA1C-C0E872C27652}" type="sibTrans" cxnId="{1FF920E0-E4BF-4F15-9B48-DB1E958854B0}">
      <dgm:prSet/>
      <dgm:spPr/>
      <dgm:t>
        <a:bodyPr/>
        <a:lstStyle/>
        <a:p>
          <a:endParaRPr lang="en-US"/>
        </a:p>
      </dgm:t>
    </dgm:pt>
    <dgm:pt modelId="{1CC96FD5-2FF1-4D1E-B3B7-4D6B0068B592}">
      <dgm:prSet/>
      <dgm:spPr/>
      <dgm:t>
        <a:bodyPr/>
        <a:lstStyle/>
        <a:p>
          <a:pPr>
            <a:lnSpc>
              <a:spcPct val="100000"/>
            </a:lnSpc>
          </a:pPr>
          <a:r>
            <a:rPr lang="en-US">
              <a:cs typeface="Calibri Light"/>
            </a:rPr>
            <a:t>Look at how each slide looks (Title, content, etc.)</a:t>
          </a:r>
          <a:endParaRPr lang="en-US"/>
        </a:p>
      </dgm:t>
    </dgm:pt>
    <dgm:pt modelId="{ADF84C1B-3269-47F6-B2E1-5233F110AE68}" type="parTrans" cxnId="{F38993B9-35F5-4F55-88CD-AD6FD511EEDC}">
      <dgm:prSet/>
      <dgm:spPr/>
      <dgm:t>
        <a:bodyPr/>
        <a:lstStyle/>
        <a:p>
          <a:endParaRPr lang="en-US"/>
        </a:p>
      </dgm:t>
    </dgm:pt>
    <dgm:pt modelId="{75947C96-DE2C-4480-8130-E7A2179B17E6}" type="sibTrans" cxnId="{F38993B9-35F5-4F55-88CD-AD6FD511EEDC}">
      <dgm:prSet/>
      <dgm:spPr/>
      <dgm:t>
        <a:bodyPr/>
        <a:lstStyle/>
        <a:p>
          <a:endParaRPr lang="en-US"/>
        </a:p>
      </dgm:t>
    </dgm:pt>
    <dgm:pt modelId="{551227AD-EA84-451D-A7DD-4E99A605EB84}">
      <dgm:prSet/>
      <dgm:spPr/>
      <dgm:t>
        <a:bodyPr/>
        <a:lstStyle/>
        <a:p>
          <a:pPr>
            <a:lnSpc>
              <a:spcPct val="100000"/>
            </a:lnSpc>
          </a:pPr>
          <a:r>
            <a:rPr lang="en-US">
              <a:cs typeface="Calibri Light"/>
            </a:rPr>
            <a:t>Make sure it matches your topic(Ex: if your question is about nature, look up nature themes)</a:t>
          </a:r>
          <a:endParaRPr lang="en-US"/>
        </a:p>
      </dgm:t>
    </dgm:pt>
    <dgm:pt modelId="{87227E7E-A7F0-45E2-A3B5-EC9C36851997}" type="parTrans" cxnId="{A9B5C659-E493-4676-8DBB-EA26B4AD3CB3}">
      <dgm:prSet/>
      <dgm:spPr/>
      <dgm:t>
        <a:bodyPr/>
        <a:lstStyle/>
        <a:p>
          <a:endParaRPr lang="en-US"/>
        </a:p>
      </dgm:t>
    </dgm:pt>
    <dgm:pt modelId="{A2578480-2897-4280-A593-20BF8A0C85A1}" type="sibTrans" cxnId="{A9B5C659-E493-4676-8DBB-EA26B4AD3CB3}">
      <dgm:prSet/>
      <dgm:spPr/>
      <dgm:t>
        <a:bodyPr/>
        <a:lstStyle/>
        <a:p>
          <a:endParaRPr lang="en-US"/>
        </a:p>
      </dgm:t>
    </dgm:pt>
    <dgm:pt modelId="{3DF3B49F-13FC-4C70-8E0B-361AA816D1E5}">
      <dgm:prSet/>
      <dgm:spPr/>
      <dgm:t>
        <a:bodyPr/>
        <a:lstStyle/>
        <a:p>
          <a:pPr>
            <a:lnSpc>
              <a:spcPct val="100000"/>
            </a:lnSpc>
          </a:pPr>
          <a:r>
            <a:rPr lang="en-US">
              <a:cs typeface="Calibri Light"/>
            </a:rPr>
            <a:t>Do not make it too much, its only the background and where you place text. Don’t go overboard.</a:t>
          </a:r>
        </a:p>
      </dgm:t>
    </dgm:pt>
    <dgm:pt modelId="{C33EC5C1-09F7-4426-8BCE-EC6B4E446B74}" type="parTrans" cxnId="{31E8EC8C-BC0B-4A34-A3A5-2FFE7B10B085}">
      <dgm:prSet/>
      <dgm:spPr/>
      <dgm:t>
        <a:bodyPr/>
        <a:lstStyle/>
        <a:p>
          <a:endParaRPr lang="en-US"/>
        </a:p>
      </dgm:t>
    </dgm:pt>
    <dgm:pt modelId="{69B739AA-371B-48F6-AABC-6201AAB71B05}" type="sibTrans" cxnId="{31E8EC8C-BC0B-4A34-A3A5-2FFE7B10B085}">
      <dgm:prSet/>
      <dgm:spPr/>
      <dgm:t>
        <a:bodyPr/>
        <a:lstStyle/>
        <a:p>
          <a:endParaRPr lang="en-US"/>
        </a:p>
      </dgm:t>
    </dgm:pt>
    <dgm:pt modelId="{BB2CEF4E-6B38-46EF-A8A3-138A14947A7A}">
      <dgm:prSet/>
      <dgm:spPr/>
      <dgm:t>
        <a:bodyPr/>
        <a:lstStyle/>
        <a:p>
          <a:pPr>
            <a:lnSpc>
              <a:spcPct val="100000"/>
            </a:lnSpc>
          </a:pPr>
          <a:r>
            <a:rPr lang="en-US" dirty="0">
              <a:cs typeface="Calibri Light"/>
            </a:rPr>
            <a:t>Browse multiple ideas in PowerPoint</a:t>
          </a:r>
        </a:p>
      </dgm:t>
    </dgm:pt>
    <dgm:pt modelId="{35285443-DDC1-4E4A-A92F-B4E32DCCD170}" type="parTrans" cxnId="{23E74CC3-BD86-421F-B762-4D0738D12FC5}">
      <dgm:prSet/>
      <dgm:spPr/>
    </dgm:pt>
    <dgm:pt modelId="{CB8A751B-29B7-4CB6-8434-8D49423DA33D}" type="sibTrans" cxnId="{23E74CC3-BD86-421F-B762-4D0738D12FC5}">
      <dgm:prSet/>
      <dgm:spPr/>
      <dgm:t>
        <a:bodyPr/>
        <a:lstStyle/>
        <a:p>
          <a:endParaRPr lang="en-US"/>
        </a:p>
      </dgm:t>
    </dgm:pt>
    <dgm:pt modelId="{A9D8108B-535B-45F8-983A-E814020AB353}" type="pres">
      <dgm:prSet presAssocID="{9C5589CC-1D97-46C8-8E6D-5B6774669999}" presName="root" presStyleCnt="0">
        <dgm:presLayoutVars>
          <dgm:dir/>
          <dgm:resizeHandles val="exact"/>
        </dgm:presLayoutVars>
      </dgm:prSet>
      <dgm:spPr/>
    </dgm:pt>
    <dgm:pt modelId="{C9EEB594-441E-4D73-B21C-C02064C26DDE}" type="pres">
      <dgm:prSet presAssocID="{D47228F6-147D-4C8B-8FBD-84B8E9FF9BAB}" presName="compNode" presStyleCnt="0"/>
      <dgm:spPr/>
    </dgm:pt>
    <dgm:pt modelId="{A78B75B0-4868-44B8-B207-03D78DB6BF54}" type="pres">
      <dgm:prSet presAssocID="{D47228F6-147D-4C8B-8FBD-84B8E9FF9BA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n Love Face with Solid Fill"/>
        </a:ext>
      </dgm:extLst>
    </dgm:pt>
    <dgm:pt modelId="{0BC9D8A6-38B6-4E19-A796-4A52BF3294FA}" type="pres">
      <dgm:prSet presAssocID="{D47228F6-147D-4C8B-8FBD-84B8E9FF9BAB}" presName="spaceRect" presStyleCnt="0"/>
      <dgm:spPr/>
    </dgm:pt>
    <dgm:pt modelId="{C8C19DC4-88E7-46DE-B3E5-01FCF002CB0C}" type="pres">
      <dgm:prSet presAssocID="{D47228F6-147D-4C8B-8FBD-84B8E9FF9BAB}" presName="textRect" presStyleLbl="revTx" presStyleIdx="0" presStyleCnt="6">
        <dgm:presLayoutVars>
          <dgm:chMax val="1"/>
          <dgm:chPref val="1"/>
        </dgm:presLayoutVars>
      </dgm:prSet>
      <dgm:spPr/>
    </dgm:pt>
    <dgm:pt modelId="{62479240-8C6A-4F05-BA58-EF701A323AE7}" type="pres">
      <dgm:prSet presAssocID="{5345DF83-E12B-49FF-A672-BC700236AE34}" presName="sibTrans" presStyleCnt="0"/>
      <dgm:spPr/>
    </dgm:pt>
    <dgm:pt modelId="{9F99BD6F-453C-4D27-BE70-4B609ED931C6}" type="pres">
      <dgm:prSet presAssocID="{4EC784F6-6DF1-481D-AFCA-88E55DBA86B0}" presName="compNode" presStyleCnt="0"/>
      <dgm:spPr/>
    </dgm:pt>
    <dgm:pt modelId="{5719742B-3999-473B-A5B3-25B4355EEE52}" type="pres">
      <dgm:prSet presAssocID="{4EC784F6-6DF1-481D-AFCA-88E55DBA86B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BDF5874C-7DE9-4BDD-8497-8D2B02A3A43F}" type="pres">
      <dgm:prSet presAssocID="{4EC784F6-6DF1-481D-AFCA-88E55DBA86B0}" presName="spaceRect" presStyleCnt="0"/>
      <dgm:spPr/>
    </dgm:pt>
    <dgm:pt modelId="{8566E7C2-C9AD-48E6-BC1E-BB632513F91B}" type="pres">
      <dgm:prSet presAssocID="{4EC784F6-6DF1-481D-AFCA-88E55DBA86B0}" presName="textRect" presStyleLbl="revTx" presStyleIdx="1" presStyleCnt="6">
        <dgm:presLayoutVars>
          <dgm:chMax val="1"/>
          <dgm:chPref val="1"/>
        </dgm:presLayoutVars>
      </dgm:prSet>
      <dgm:spPr/>
    </dgm:pt>
    <dgm:pt modelId="{7CAC13BC-8B21-4D38-84B5-24C115609CAE}" type="pres">
      <dgm:prSet presAssocID="{97B9F8C4-C617-489F-AA1C-C0E872C27652}" presName="sibTrans" presStyleCnt="0"/>
      <dgm:spPr/>
    </dgm:pt>
    <dgm:pt modelId="{260FE822-F3F3-4344-A04B-9D7198412C25}" type="pres">
      <dgm:prSet presAssocID="{BB2CEF4E-6B38-46EF-A8A3-138A14947A7A}" presName="compNode" presStyleCnt="0"/>
      <dgm:spPr/>
    </dgm:pt>
    <dgm:pt modelId="{916D07E2-62F9-48D3-8B28-30BB54C9BCC7}" type="pres">
      <dgm:prSet presAssocID="{BB2CEF4E-6B38-46EF-A8A3-138A14947A7A}"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ye"/>
        </a:ext>
      </dgm:extLst>
    </dgm:pt>
    <dgm:pt modelId="{FDC15875-5497-4CA0-9669-64215DC0FFA8}" type="pres">
      <dgm:prSet presAssocID="{BB2CEF4E-6B38-46EF-A8A3-138A14947A7A}" presName="spaceRect" presStyleCnt="0"/>
      <dgm:spPr/>
    </dgm:pt>
    <dgm:pt modelId="{D60966FF-3DFA-4024-8AEB-835F17D506D8}" type="pres">
      <dgm:prSet presAssocID="{BB2CEF4E-6B38-46EF-A8A3-138A14947A7A}" presName="textRect" presStyleLbl="revTx" presStyleIdx="2" presStyleCnt="6">
        <dgm:presLayoutVars>
          <dgm:chMax val="1"/>
          <dgm:chPref val="1"/>
        </dgm:presLayoutVars>
      </dgm:prSet>
      <dgm:spPr/>
    </dgm:pt>
    <dgm:pt modelId="{47F87F07-FD9C-45B3-8574-DD92E40AE076}" type="pres">
      <dgm:prSet presAssocID="{CB8A751B-29B7-4CB6-8434-8D49423DA33D}" presName="sibTrans" presStyleCnt="0"/>
      <dgm:spPr/>
    </dgm:pt>
    <dgm:pt modelId="{B4B9AD20-0525-43AD-92D4-3345FAB84AED}" type="pres">
      <dgm:prSet presAssocID="{1CC96FD5-2FF1-4D1E-B3B7-4D6B0068B592}" presName="compNode" presStyleCnt="0"/>
      <dgm:spPr/>
    </dgm:pt>
    <dgm:pt modelId="{9D58F653-F8AC-4854-AA4A-A362C010FE17}" type="pres">
      <dgm:prSet presAssocID="{1CC96FD5-2FF1-4D1E-B3B7-4D6B0068B59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erson with Idea"/>
        </a:ext>
      </dgm:extLst>
    </dgm:pt>
    <dgm:pt modelId="{921070B2-1887-490A-98ED-94B364C8FACF}" type="pres">
      <dgm:prSet presAssocID="{1CC96FD5-2FF1-4D1E-B3B7-4D6B0068B592}" presName="spaceRect" presStyleCnt="0"/>
      <dgm:spPr/>
    </dgm:pt>
    <dgm:pt modelId="{351BB9A6-3F65-457B-9364-54F071BBCCFF}" type="pres">
      <dgm:prSet presAssocID="{1CC96FD5-2FF1-4D1E-B3B7-4D6B0068B592}" presName="textRect" presStyleLbl="revTx" presStyleIdx="3" presStyleCnt="6">
        <dgm:presLayoutVars>
          <dgm:chMax val="1"/>
          <dgm:chPref val="1"/>
        </dgm:presLayoutVars>
      </dgm:prSet>
      <dgm:spPr/>
    </dgm:pt>
    <dgm:pt modelId="{56F66387-F970-4E02-B538-242BF1110B74}" type="pres">
      <dgm:prSet presAssocID="{75947C96-DE2C-4480-8130-E7A2179B17E6}" presName="sibTrans" presStyleCnt="0"/>
      <dgm:spPr/>
    </dgm:pt>
    <dgm:pt modelId="{EE2F0AA8-9D62-4F0E-9121-847CCB106B7F}" type="pres">
      <dgm:prSet presAssocID="{551227AD-EA84-451D-A7DD-4E99A605EB84}" presName="compNode" presStyleCnt="0"/>
      <dgm:spPr/>
    </dgm:pt>
    <dgm:pt modelId="{226E30E8-2C53-43F0-B71E-ADBBE0715622}" type="pres">
      <dgm:prSet presAssocID="{551227AD-EA84-451D-A7DD-4E99A605EB8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1E123DD4-861C-4164-BB24-68D5FCB337CE}" type="pres">
      <dgm:prSet presAssocID="{551227AD-EA84-451D-A7DD-4E99A605EB84}" presName="spaceRect" presStyleCnt="0"/>
      <dgm:spPr/>
    </dgm:pt>
    <dgm:pt modelId="{FA787441-EF21-4279-B1D1-AD789C8FE413}" type="pres">
      <dgm:prSet presAssocID="{551227AD-EA84-451D-A7DD-4E99A605EB84}" presName="textRect" presStyleLbl="revTx" presStyleIdx="4" presStyleCnt="6">
        <dgm:presLayoutVars>
          <dgm:chMax val="1"/>
          <dgm:chPref val="1"/>
        </dgm:presLayoutVars>
      </dgm:prSet>
      <dgm:spPr/>
    </dgm:pt>
    <dgm:pt modelId="{F730A406-333A-48DE-8B53-E8E95F5E7F30}" type="pres">
      <dgm:prSet presAssocID="{A2578480-2897-4280-A593-20BF8A0C85A1}" presName="sibTrans" presStyleCnt="0"/>
      <dgm:spPr/>
    </dgm:pt>
    <dgm:pt modelId="{1D2E82A4-7C79-42A5-9B39-5D05093E6B37}" type="pres">
      <dgm:prSet presAssocID="{3DF3B49F-13FC-4C70-8E0B-361AA816D1E5}" presName="compNode" presStyleCnt="0"/>
      <dgm:spPr/>
    </dgm:pt>
    <dgm:pt modelId="{B51260DF-999D-4FEC-92B5-F9B105C8B711}" type="pres">
      <dgm:prSet presAssocID="{3DF3B49F-13FC-4C70-8E0B-361AA816D1E5}"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ome"/>
        </a:ext>
      </dgm:extLst>
    </dgm:pt>
    <dgm:pt modelId="{4EB364E5-4D0F-45A7-B94E-022BE840BD42}" type="pres">
      <dgm:prSet presAssocID="{3DF3B49F-13FC-4C70-8E0B-361AA816D1E5}" presName="spaceRect" presStyleCnt="0"/>
      <dgm:spPr/>
    </dgm:pt>
    <dgm:pt modelId="{39E22AA9-D44E-4BBB-9269-3339EAB97B22}" type="pres">
      <dgm:prSet presAssocID="{3DF3B49F-13FC-4C70-8E0B-361AA816D1E5}" presName="textRect" presStyleLbl="revTx" presStyleIdx="5" presStyleCnt="6">
        <dgm:presLayoutVars>
          <dgm:chMax val="1"/>
          <dgm:chPref val="1"/>
        </dgm:presLayoutVars>
      </dgm:prSet>
      <dgm:spPr/>
    </dgm:pt>
  </dgm:ptLst>
  <dgm:cxnLst>
    <dgm:cxn modelId="{88BE7C37-112F-4979-97C7-5D8C6F350098}" type="presOf" srcId="{1CC96FD5-2FF1-4D1E-B3B7-4D6B0068B592}" destId="{351BB9A6-3F65-457B-9364-54F071BBCCFF}" srcOrd="0" destOrd="0" presId="urn:microsoft.com/office/officeart/2018/2/layout/IconLabelList"/>
    <dgm:cxn modelId="{A9B5C659-E493-4676-8DBB-EA26B4AD3CB3}" srcId="{9C5589CC-1D97-46C8-8E6D-5B6774669999}" destId="{551227AD-EA84-451D-A7DD-4E99A605EB84}" srcOrd="4" destOrd="0" parTransId="{87227E7E-A7F0-45E2-A3B5-EC9C36851997}" sibTransId="{A2578480-2897-4280-A593-20BF8A0C85A1}"/>
    <dgm:cxn modelId="{CDDAE67C-49B3-448F-BE23-92A82FF670EF}" type="presOf" srcId="{D47228F6-147D-4C8B-8FBD-84B8E9FF9BAB}" destId="{C8C19DC4-88E7-46DE-B3E5-01FCF002CB0C}" srcOrd="0" destOrd="0" presId="urn:microsoft.com/office/officeart/2018/2/layout/IconLabelList"/>
    <dgm:cxn modelId="{4C9A9380-1DBF-4384-A515-6C812676C3FE}" type="presOf" srcId="{3DF3B49F-13FC-4C70-8E0B-361AA816D1E5}" destId="{39E22AA9-D44E-4BBB-9269-3339EAB97B22}" srcOrd="0" destOrd="0" presId="urn:microsoft.com/office/officeart/2018/2/layout/IconLabelList"/>
    <dgm:cxn modelId="{31E8EC8C-BC0B-4A34-A3A5-2FFE7B10B085}" srcId="{9C5589CC-1D97-46C8-8E6D-5B6774669999}" destId="{3DF3B49F-13FC-4C70-8E0B-361AA816D1E5}" srcOrd="5" destOrd="0" parTransId="{C33EC5C1-09F7-4426-8BCE-EC6B4E446B74}" sibTransId="{69B739AA-371B-48F6-AABC-6201AAB71B05}"/>
    <dgm:cxn modelId="{5073FBA2-46B5-49A8-885D-78431CEC6CA5}" type="presOf" srcId="{4EC784F6-6DF1-481D-AFCA-88E55DBA86B0}" destId="{8566E7C2-C9AD-48E6-BC1E-BB632513F91B}" srcOrd="0" destOrd="0" presId="urn:microsoft.com/office/officeart/2018/2/layout/IconLabelList"/>
    <dgm:cxn modelId="{27CB7EB2-0CE4-4C91-92BC-2F2F5A374E6A}" type="presOf" srcId="{BB2CEF4E-6B38-46EF-A8A3-138A14947A7A}" destId="{D60966FF-3DFA-4024-8AEB-835F17D506D8}" srcOrd="0" destOrd="0" presId="urn:microsoft.com/office/officeart/2018/2/layout/IconLabelList"/>
    <dgm:cxn modelId="{F38993B9-35F5-4F55-88CD-AD6FD511EEDC}" srcId="{9C5589CC-1D97-46C8-8E6D-5B6774669999}" destId="{1CC96FD5-2FF1-4D1E-B3B7-4D6B0068B592}" srcOrd="3" destOrd="0" parTransId="{ADF84C1B-3269-47F6-B2E1-5233F110AE68}" sibTransId="{75947C96-DE2C-4480-8130-E7A2179B17E6}"/>
    <dgm:cxn modelId="{594F2EBE-4DE9-4569-83E3-09DCA3A0D529}" type="presOf" srcId="{9C5589CC-1D97-46C8-8E6D-5B6774669999}" destId="{A9D8108B-535B-45F8-983A-E814020AB353}" srcOrd="0" destOrd="0" presId="urn:microsoft.com/office/officeart/2018/2/layout/IconLabelList"/>
    <dgm:cxn modelId="{23E74CC3-BD86-421F-B762-4D0738D12FC5}" srcId="{9C5589CC-1D97-46C8-8E6D-5B6774669999}" destId="{BB2CEF4E-6B38-46EF-A8A3-138A14947A7A}" srcOrd="2" destOrd="0" parTransId="{35285443-DDC1-4E4A-A92F-B4E32DCCD170}" sibTransId="{CB8A751B-29B7-4CB6-8434-8D49423DA33D}"/>
    <dgm:cxn modelId="{3ACEC6C9-9E91-45F6-8C24-FC146C3F7141}" type="presOf" srcId="{551227AD-EA84-451D-A7DD-4E99A605EB84}" destId="{FA787441-EF21-4279-B1D1-AD789C8FE413}" srcOrd="0" destOrd="0" presId="urn:microsoft.com/office/officeart/2018/2/layout/IconLabelList"/>
    <dgm:cxn modelId="{1FF920E0-E4BF-4F15-9B48-DB1E958854B0}" srcId="{9C5589CC-1D97-46C8-8E6D-5B6774669999}" destId="{4EC784F6-6DF1-481D-AFCA-88E55DBA86B0}" srcOrd="1" destOrd="0" parTransId="{C892F2C0-9997-44E2-9AD4-ECBA0584615F}" sibTransId="{97B9F8C4-C617-489F-AA1C-C0E872C27652}"/>
    <dgm:cxn modelId="{346AB0F5-39E6-4E65-AA6B-8A9B7789868E}" srcId="{9C5589CC-1D97-46C8-8E6D-5B6774669999}" destId="{D47228F6-147D-4C8B-8FBD-84B8E9FF9BAB}" srcOrd="0" destOrd="0" parTransId="{12DEECC9-7701-46BA-BF17-8A3612EA06A4}" sibTransId="{5345DF83-E12B-49FF-A672-BC700236AE34}"/>
    <dgm:cxn modelId="{62D0AECD-A7C3-419E-BFD0-18C320DDA23D}" type="presParOf" srcId="{A9D8108B-535B-45F8-983A-E814020AB353}" destId="{C9EEB594-441E-4D73-B21C-C02064C26DDE}" srcOrd="0" destOrd="0" presId="urn:microsoft.com/office/officeart/2018/2/layout/IconLabelList"/>
    <dgm:cxn modelId="{E331A3B5-1F63-45FA-BFC0-1C1AA02EC9B6}" type="presParOf" srcId="{C9EEB594-441E-4D73-B21C-C02064C26DDE}" destId="{A78B75B0-4868-44B8-B207-03D78DB6BF54}" srcOrd="0" destOrd="0" presId="urn:microsoft.com/office/officeart/2018/2/layout/IconLabelList"/>
    <dgm:cxn modelId="{A88ACD1E-A404-4831-A2A9-B6AFAD196E47}" type="presParOf" srcId="{C9EEB594-441E-4D73-B21C-C02064C26DDE}" destId="{0BC9D8A6-38B6-4E19-A796-4A52BF3294FA}" srcOrd="1" destOrd="0" presId="urn:microsoft.com/office/officeart/2018/2/layout/IconLabelList"/>
    <dgm:cxn modelId="{04A3487C-BB2E-4683-BADB-3625923C4F35}" type="presParOf" srcId="{C9EEB594-441E-4D73-B21C-C02064C26DDE}" destId="{C8C19DC4-88E7-46DE-B3E5-01FCF002CB0C}" srcOrd="2" destOrd="0" presId="urn:microsoft.com/office/officeart/2018/2/layout/IconLabelList"/>
    <dgm:cxn modelId="{FE332CEF-E590-4E0A-B086-47A49643C56D}" type="presParOf" srcId="{A9D8108B-535B-45F8-983A-E814020AB353}" destId="{62479240-8C6A-4F05-BA58-EF701A323AE7}" srcOrd="1" destOrd="0" presId="urn:microsoft.com/office/officeart/2018/2/layout/IconLabelList"/>
    <dgm:cxn modelId="{65326451-DBD3-44AE-A1CA-050CDDC382E5}" type="presParOf" srcId="{A9D8108B-535B-45F8-983A-E814020AB353}" destId="{9F99BD6F-453C-4D27-BE70-4B609ED931C6}" srcOrd="2" destOrd="0" presId="urn:microsoft.com/office/officeart/2018/2/layout/IconLabelList"/>
    <dgm:cxn modelId="{D21E4D1F-AABA-4012-86F7-9DDC6724FC45}" type="presParOf" srcId="{9F99BD6F-453C-4D27-BE70-4B609ED931C6}" destId="{5719742B-3999-473B-A5B3-25B4355EEE52}" srcOrd="0" destOrd="0" presId="urn:microsoft.com/office/officeart/2018/2/layout/IconLabelList"/>
    <dgm:cxn modelId="{75AD429C-A741-4588-BB67-C68900314AF0}" type="presParOf" srcId="{9F99BD6F-453C-4D27-BE70-4B609ED931C6}" destId="{BDF5874C-7DE9-4BDD-8497-8D2B02A3A43F}" srcOrd="1" destOrd="0" presId="urn:microsoft.com/office/officeart/2018/2/layout/IconLabelList"/>
    <dgm:cxn modelId="{2A8DC961-C7EA-4800-AF1C-9D9E8D83EA41}" type="presParOf" srcId="{9F99BD6F-453C-4D27-BE70-4B609ED931C6}" destId="{8566E7C2-C9AD-48E6-BC1E-BB632513F91B}" srcOrd="2" destOrd="0" presId="urn:microsoft.com/office/officeart/2018/2/layout/IconLabelList"/>
    <dgm:cxn modelId="{7B607418-01A7-4203-BEE6-0632278C6E0F}" type="presParOf" srcId="{A9D8108B-535B-45F8-983A-E814020AB353}" destId="{7CAC13BC-8B21-4D38-84B5-24C115609CAE}" srcOrd="3" destOrd="0" presId="urn:microsoft.com/office/officeart/2018/2/layout/IconLabelList"/>
    <dgm:cxn modelId="{BDC7DEDB-7BDA-417D-BBDC-2DF72C84430B}" type="presParOf" srcId="{A9D8108B-535B-45F8-983A-E814020AB353}" destId="{260FE822-F3F3-4344-A04B-9D7198412C25}" srcOrd="4" destOrd="0" presId="urn:microsoft.com/office/officeart/2018/2/layout/IconLabelList"/>
    <dgm:cxn modelId="{E25BD35B-739C-4C11-ABFA-C8B6B70ABF72}" type="presParOf" srcId="{260FE822-F3F3-4344-A04B-9D7198412C25}" destId="{916D07E2-62F9-48D3-8B28-30BB54C9BCC7}" srcOrd="0" destOrd="0" presId="urn:microsoft.com/office/officeart/2018/2/layout/IconLabelList"/>
    <dgm:cxn modelId="{4E10AF5D-BA1C-4672-893D-F296F5FD4F3D}" type="presParOf" srcId="{260FE822-F3F3-4344-A04B-9D7198412C25}" destId="{FDC15875-5497-4CA0-9669-64215DC0FFA8}" srcOrd="1" destOrd="0" presId="urn:microsoft.com/office/officeart/2018/2/layout/IconLabelList"/>
    <dgm:cxn modelId="{57C1B3E5-7BE7-47E9-975D-A53DD091F770}" type="presParOf" srcId="{260FE822-F3F3-4344-A04B-9D7198412C25}" destId="{D60966FF-3DFA-4024-8AEB-835F17D506D8}" srcOrd="2" destOrd="0" presId="urn:microsoft.com/office/officeart/2018/2/layout/IconLabelList"/>
    <dgm:cxn modelId="{93186054-BEB9-491A-8CC3-E7E023D2827E}" type="presParOf" srcId="{A9D8108B-535B-45F8-983A-E814020AB353}" destId="{47F87F07-FD9C-45B3-8574-DD92E40AE076}" srcOrd="5" destOrd="0" presId="urn:microsoft.com/office/officeart/2018/2/layout/IconLabelList"/>
    <dgm:cxn modelId="{6B891E90-5B12-468F-9B71-8CB8B5625344}" type="presParOf" srcId="{A9D8108B-535B-45F8-983A-E814020AB353}" destId="{B4B9AD20-0525-43AD-92D4-3345FAB84AED}" srcOrd="6" destOrd="0" presId="urn:microsoft.com/office/officeart/2018/2/layout/IconLabelList"/>
    <dgm:cxn modelId="{B0D50153-7E21-426B-856D-6ADE9594F935}" type="presParOf" srcId="{B4B9AD20-0525-43AD-92D4-3345FAB84AED}" destId="{9D58F653-F8AC-4854-AA4A-A362C010FE17}" srcOrd="0" destOrd="0" presId="urn:microsoft.com/office/officeart/2018/2/layout/IconLabelList"/>
    <dgm:cxn modelId="{632CE727-99DF-4E3B-844F-9ECF1E508DC6}" type="presParOf" srcId="{B4B9AD20-0525-43AD-92D4-3345FAB84AED}" destId="{921070B2-1887-490A-98ED-94B364C8FACF}" srcOrd="1" destOrd="0" presId="urn:microsoft.com/office/officeart/2018/2/layout/IconLabelList"/>
    <dgm:cxn modelId="{6E551292-6C5F-43D3-8155-F3A08F967F54}" type="presParOf" srcId="{B4B9AD20-0525-43AD-92D4-3345FAB84AED}" destId="{351BB9A6-3F65-457B-9364-54F071BBCCFF}" srcOrd="2" destOrd="0" presId="urn:microsoft.com/office/officeart/2018/2/layout/IconLabelList"/>
    <dgm:cxn modelId="{9FF1CD56-57A9-421F-9125-2F1317BD6AA9}" type="presParOf" srcId="{A9D8108B-535B-45F8-983A-E814020AB353}" destId="{56F66387-F970-4E02-B538-242BF1110B74}" srcOrd="7" destOrd="0" presId="urn:microsoft.com/office/officeart/2018/2/layout/IconLabelList"/>
    <dgm:cxn modelId="{692DEEB4-06DC-418B-A71B-A709494CCDA4}" type="presParOf" srcId="{A9D8108B-535B-45F8-983A-E814020AB353}" destId="{EE2F0AA8-9D62-4F0E-9121-847CCB106B7F}" srcOrd="8" destOrd="0" presId="urn:microsoft.com/office/officeart/2018/2/layout/IconLabelList"/>
    <dgm:cxn modelId="{F1F3CD76-14C1-48CD-950D-FE275553EE15}" type="presParOf" srcId="{EE2F0AA8-9D62-4F0E-9121-847CCB106B7F}" destId="{226E30E8-2C53-43F0-B71E-ADBBE0715622}" srcOrd="0" destOrd="0" presId="urn:microsoft.com/office/officeart/2018/2/layout/IconLabelList"/>
    <dgm:cxn modelId="{163BF2BF-55EF-4358-9BC4-F4705C04C809}" type="presParOf" srcId="{EE2F0AA8-9D62-4F0E-9121-847CCB106B7F}" destId="{1E123DD4-861C-4164-BB24-68D5FCB337CE}" srcOrd="1" destOrd="0" presId="urn:microsoft.com/office/officeart/2018/2/layout/IconLabelList"/>
    <dgm:cxn modelId="{F87F4903-E79C-4014-B28B-60DD1DF9C648}" type="presParOf" srcId="{EE2F0AA8-9D62-4F0E-9121-847CCB106B7F}" destId="{FA787441-EF21-4279-B1D1-AD789C8FE413}" srcOrd="2" destOrd="0" presId="urn:microsoft.com/office/officeart/2018/2/layout/IconLabelList"/>
    <dgm:cxn modelId="{21E3E6E7-F36C-4C55-A9BA-E691CD7C7508}" type="presParOf" srcId="{A9D8108B-535B-45F8-983A-E814020AB353}" destId="{F730A406-333A-48DE-8B53-E8E95F5E7F30}" srcOrd="9" destOrd="0" presId="urn:microsoft.com/office/officeart/2018/2/layout/IconLabelList"/>
    <dgm:cxn modelId="{0770DB83-954F-40B0-AAE1-306C90F8B6F2}" type="presParOf" srcId="{A9D8108B-535B-45F8-983A-E814020AB353}" destId="{1D2E82A4-7C79-42A5-9B39-5D05093E6B37}" srcOrd="10" destOrd="0" presId="urn:microsoft.com/office/officeart/2018/2/layout/IconLabelList"/>
    <dgm:cxn modelId="{644B4DAF-70F4-4C85-ACCB-A0B0B8F97761}" type="presParOf" srcId="{1D2E82A4-7C79-42A5-9B39-5D05093E6B37}" destId="{B51260DF-999D-4FEC-92B5-F9B105C8B711}" srcOrd="0" destOrd="0" presId="urn:microsoft.com/office/officeart/2018/2/layout/IconLabelList"/>
    <dgm:cxn modelId="{3D619029-21E5-4ABE-AB33-241BE8068A48}" type="presParOf" srcId="{1D2E82A4-7C79-42A5-9B39-5D05093E6B37}" destId="{4EB364E5-4D0F-45A7-B94E-022BE840BD42}" srcOrd="1" destOrd="0" presId="urn:microsoft.com/office/officeart/2018/2/layout/IconLabelList"/>
    <dgm:cxn modelId="{3A925EF7-D464-40C2-8AEF-2552911B8A26}" type="presParOf" srcId="{1D2E82A4-7C79-42A5-9B39-5D05093E6B37}" destId="{39E22AA9-D44E-4BBB-9269-3339EAB97B2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8DE38A-E822-4960-AB92-059C3DC403B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CEED24CA-43C3-4906-A227-C8EFBD245389}">
      <dgm:prSet/>
      <dgm:spPr/>
      <dgm:t>
        <a:bodyPr/>
        <a:lstStyle/>
        <a:p>
          <a:r>
            <a:rPr lang="en-US" dirty="0">
              <a:cs typeface="Calibri Light"/>
            </a:rPr>
            <a:t>Look on Mutiple sources(Google, Pinterest, Yahoo)</a:t>
          </a:r>
          <a:endParaRPr lang="en-US" dirty="0"/>
        </a:p>
      </dgm:t>
    </dgm:pt>
    <dgm:pt modelId="{9260C21B-C36E-4A90-98CF-E1D3CA3FAC29}" type="parTrans" cxnId="{DB133B92-518C-46A3-ABE8-C6AFA1D9174A}">
      <dgm:prSet/>
      <dgm:spPr/>
      <dgm:t>
        <a:bodyPr/>
        <a:lstStyle/>
        <a:p>
          <a:endParaRPr lang="en-US"/>
        </a:p>
      </dgm:t>
    </dgm:pt>
    <dgm:pt modelId="{23FD63CA-9C00-4FC7-B829-31829C98B345}" type="sibTrans" cxnId="{DB133B92-518C-46A3-ABE8-C6AFA1D9174A}">
      <dgm:prSet/>
      <dgm:spPr/>
      <dgm:t>
        <a:bodyPr/>
        <a:lstStyle/>
        <a:p>
          <a:endParaRPr lang="en-US"/>
        </a:p>
      </dgm:t>
    </dgm:pt>
    <dgm:pt modelId="{E40ECC7D-7779-43F6-8C42-C8C7D04B86B5}">
      <dgm:prSet/>
      <dgm:spPr/>
      <dgm:t>
        <a:bodyPr/>
        <a:lstStyle/>
        <a:p>
          <a:r>
            <a:rPr lang="en-US" dirty="0">
              <a:cs typeface="Calibri Light"/>
            </a:rPr>
            <a:t>Pictures should be self-descriptive, don’t waste time explaining the image</a:t>
          </a:r>
        </a:p>
      </dgm:t>
    </dgm:pt>
    <dgm:pt modelId="{4614D623-E801-47CB-85CB-B96FCC61683A}" type="parTrans" cxnId="{D5F79F6F-FA06-4292-8453-03A68F2233A1}">
      <dgm:prSet/>
      <dgm:spPr/>
      <dgm:t>
        <a:bodyPr/>
        <a:lstStyle/>
        <a:p>
          <a:endParaRPr lang="en-US"/>
        </a:p>
      </dgm:t>
    </dgm:pt>
    <dgm:pt modelId="{D9FF0DEA-FDE8-453F-9AA5-A40B8894E34C}" type="sibTrans" cxnId="{D5F79F6F-FA06-4292-8453-03A68F2233A1}">
      <dgm:prSet/>
      <dgm:spPr/>
      <dgm:t>
        <a:bodyPr/>
        <a:lstStyle/>
        <a:p>
          <a:endParaRPr lang="en-US"/>
        </a:p>
      </dgm:t>
    </dgm:pt>
    <dgm:pt modelId="{6358154D-6391-475F-9070-F26B2548D20A}">
      <dgm:prSet/>
      <dgm:spPr/>
      <dgm:t>
        <a:bodyPr/>
        <a:lstStyle/>
        <a:p>
          <a:r>
            <a:rPr lang="en-US" dirty="0">
              <a:cs typeface="Calibri Light"/>
            </a:rPr>
            <a:t>Make sure they're impactful</a:t>
          </a:r>
        </a:p>
      </dgm:t>
    </dgm:pt>
    <dgm:pt modelId="{D7B462DF-F67A-4371-B887-A37951BDCE9F}" type="parTrans" cxnId="{2C3176C9-7AEC-49AF-BEB0-DA260137B42D}">
      <dgm:prSet/>
      <dgm:spPr/>
      <dgm:t>
        <a:bodyPr/>
        <a:lstStyle/>
        <a:p>
          <a:endParaRPr lang="en-US"/>
        </a:p>
      </dgm:t>
    </dgm:pt>
    <dgm:pt modelId="{01BDCBD2-71D2-4941-BE57-BF179932FF34}" type="sibTrans" cxnId="{2C3176C9-7AEC-49AF-BEB0-DA260137B42D}">
      <dgm:prSet/>
      <dgm:spPr/>
      <dgm:t>
        <a:bodyPr/>
        <a:lstStyle/>
        <a:p>
          <a:endParaRPr lang="en-US"/>
        </a:p>
      </dgm:t>
    </dgm:pt>
    <dgm:pt modelId="{D08A43DA-9EDB-470E-94E7-2B64E985EEFB}">
      <dgm:prSet/>
      <dgm:spPr/>
      <dgm:t>
        <a:bodyPr/>
        <a:lstStyle/>
        <a:p>
          <a:r>
            <a:rPr lang="en-US" dirty="0">
              <a:cs typeface="Calibri Light"/>
            </a:rPr>
            <a:t>Don’t go over with the graphics! Blur an image if needed</a:t>
          </a:r>
        </a:p>
      </dgm:t>
    </dgm:pt>
    <dgm:pt modelId="{CE9108DB-7CB6-41E6-8946-D165AEDC2568}" type="parTrans" cxnId="{392DB310-C6C4-452E-AF1B-20D418808EE4}">
      <dgm:prSet/>
      <dgm:spPr/>
    </dgm:pt>
    <dgm:pt modelId="{F8595804-092F-4E07-A441-2267FCE21B7C}" type="sibTrans" cxnId="{392DB310-C6C4-452E-AF1B-20D418808EE4}">
      <dgm:prSet/>
      <dgm:spPr/>
      <dgm:t>
        <a:bodyPr/>
        <a:lstStyle/>
        <a:p>
          <a:endParaRPr lang="en-US"/>
        </a:p>
      </dgm:t>
    </dgm:pt>
    <dgm:pt modelId="{7FCBB5E4-EEAC-4558-872B-6EC49EE3C9BA}">
      <dgm:prSet/>
      <dgm:spPr/>
      <dgm:t>
        <a:bodyPr/>
        <a:lstStyle/>
        <a:p>
          <a:r>
            <a:rPr lang="en-US" dirty="0">
              <a:cs typeface="Calibri Light"/>
            </a:rPr>
            <a:t>Charts and graphs can be extremely informative but are not that fun to look at</a:t>
          </a:r>
        </a:p>
      </dgm:t>
    </dgm:pt>
    <dgm:pt modelId="{9BACBB76-922C-41E9-8F22-9E6069BC6698}" type="parTrans" cxnId="{0ED316A5-E08D-48BA-B910-2836D7DB2B40}">
      <dgm:prSet/>
      <dgm:spPr/>
    </dgm:pt>
    <dgm:pt modelId="{5EA1B941-5E8B-4327-9DE1-7E78FA3B1814}" type="sibTrans" cxnId="{0ED316A5-E08D-48BA-B910-2836D7DB2B40}">
      <dgm:prSet/>
      <dgm:spPr/>
      <dgm:t>
        <a:bodyPr/>
        <a:lstStyle/>
        <a:p>
          <a:endParaRPr lang="en-US"/>
        </a:p>
      </dgm:t>
    </dgm:pt>
    <dgm:pt modelId="{EC6E69E0-E492-41EF-8E64-3F93AC4ADF29}">
      <dgm:prSet/>
      <dgm:spPr/>
      <dgm:t>
        <a:bodyPr/>
        <a:lstStyle/>
        <a:p>
          <a:r>
            <a:rPr lang="en-US" dirty="0">
              <a:cs typeface="Calibri Light"/>
            </a:rPr>
            <a:t>Make sure to cite them!</a:t>
          </a:r>
        </a:p>
      </dgm:t>
    </dgm:pt>
    <dgm:pt modelId="{87A18980-A79F-49C6-A0FD-230A90A74C4F}" type="parTrans" cxnId="{FFF59EC0-8804-48A3-AF54-55CA61DF0056}">
      <dgm:prSet/>
      <dgm:spPr/>
    </dgm:pt>
    <dgm:pt modelId="{A66C6805-1253-4A76-B29B-F1159B43E088}" type="sibTrans" cxnId="{FFF59EC0-8804-48A3-AF54-55CA61DF0056}">
      <dgm:prSet/>
      <dgm:spPr/>
    </dgm:pt>
    <dgm:pt modelId="{7AC564EA-579A-4C33-AF95-3FD7A9E29D21}" type="pres">
      <dgm:prSet presAssocID="{628DE38A-E822-4960-AB92-059C3DC403BA}" presName="vert0" presStyleCnt="0">
        <dgm:presLayoutVars>
          <dgm:dir/>
          <dgm:animOne val="branch"/>
          <dgm:animLvl val="lvl"/>
        </dgm:presLayoutVars>
      </dgm:prSet>
      <dgm:spPr/>
    </dgm:pt>
    <dgm:pt modelId="{AFEDB962-F4AB-45E0-A1DA-9F8F97B096D3}" type="pres">
      <dgm:prSet presAssocID="{CEED24CA-43C3-4906-A227-C8EFBD245389}" presName="thickLine" presStyleLbl="alignNode1" presStyleIdx="0" presStyleCnt="6"/>
      <dgm:spPr/>
    </dgm:pt>
    <dgm:pt modelId="{9A21666F-800C-4933-B522-E3D9331A23A0}" type="pres">
      <dgm:prSet presAssocID="{CEED24CA-43C3-4906-A227-C8EFBD245389}" presName="horz1" presStyleCnt="0"/>
      <dgm:spPr/>
    </dgm:pt>
    <dgm:pt modelId="{C7D06426-15EA-4BDA-B8E3-749E88371ABE}" type="pres">
      <dgm:prSet presAssocID="{CEED24CA-43C3-4906-A227-C8EFBD245389}" presName="tx1" presStyleLbl="revTx" presStyleIdx="0" presStyleCnt="6"/>
      <dgm:spPr/>
    </dgm:pt>
    <dgm:pt modelId="{9F4C8A86-0294-4894-A630-0D07428B9F2B}" type="pres">
      <dgm:prSet presAssocID="{CEED24CA-43C3-4906-A227-C8EFBD245389}" presName="vert1" presStyleCnt="0"/>
      <dgm:spPr/>
    </dgm:pt>
    <dgm:pt modelId="{E3DAA048-B083-4ADF-B1E6-80DA8CC4B8FA}" type="pres">
      <dgm:prSet presAssocID="{E40ECC7D-7779-43F6-8C42-C8C7D04B86B5}" presName="thickLine" presStyleLbl="alignNode1" presStyleIdx="1" presStyleCnt="6"/>
      <dgm:spPr/>
    </dgm:pt>
    <dgm:pt modelId="{4F7EC27E-1748-4F0C-A384-78115522C3A4}" type="pres">
      <dgm:prSet presAssocID="{E40ECC7D-7779-43F6-8C42-C8C7D04B86B5}" presName="horz1" presStyleCnt="0"/>
      <dgm:spPr/>
    </dgm:pt>
    <dgm:pt modelId="{1F1E8B1E-CD89-416F-BFB8-CCC20D178593}" type="pres">
      <dgm:prSet presAssocID="{E40ECC7D-7779-43F6-8C42-C8C7D04B86B5}" presName="tx1" presStyleLbl="revTx" presStyleIdx="1" presStyleCnt="6"/>
      <dgm:spPr/>
    </dgm:pt>
    <dgm:pt modelId="{D7188F52-D06A-4674-B259-E4FE1004E5D4}" type="pres">
      <dgm:prSet presAssocID="{E40ECC7D-7779-43F6-8C42-C8C7D04B86B5}" presName="vert1" presStyleCnt="0"/>
      <dgm:spPr/>
    </dgm:pt>
    <dgm:pt modelId="{4FBBCBD6-1E77-42E9-9AD2-E57C85BA0B69}" type="pres">
      <dgm:prSet presAssocID="{6358154D-6391-475F-9070-F26B2548D20A}" presName="thickLine" presStyleLbl="alignNode1" presStyleIdx="2" presStyleCnt="6"/>
      <dgm:spPr/>
    </dgm:pt>
    <dgm:pt modelId="{A403F063-C5CA-4182-9769-3BAA0978E16B}" type="pres">
      <dgm:prSet presAssocID="{6358154D-6391-475F-9070-F26B2548D20A}" presName="horz1" presStyleCnt="0"/>
      <dgm:spPr/>
    </dgm:pt>
    <dgm:pt modelId="{635FADDF-6BC6-43D3-86E7-C2DD550794E1}" type="pres">
      <dgm:prSet presAssocID="{6358154D-6391-475F-9070-F26B2548D20A}" presName="tx1" presStyleLbl="revTx" presStyleIdx="2" presStyleCnt="6"/>
      <dgm:spPr/>
    </dgm:pt>
    <dgm:pt modelId="{9EB253F3-A553-406A-A6C8-A521FDE9CF52}" type="pres">
      <dgm:prSet presAssocID="{6358154D-6391-475F-9070-F26B2548D20A}" presName="vert1" presStyleCnt="0"/>
      <dgm:spPr/>
    </dgm:pt>
    <dgm:pt modelId="{D9F3258D-73A9-4C3F-8BA6-6EC1B9B61EF8}" type="pres">
      <dgm:prSet presAssocID="{D08A43DA-9EDB-470E-94E7-2B64E985EEFB}" presName="thickLine" presStyleLbl="alignNode1" presStyleIdx="3" presStyleCnt="6"/>
      <dgm:spPr/>
    </dgm:pt>
    <dgm:pt modelId="{8D64353B-286C-4790-94D9-D7BECAB9FD83}" type="pres">
      <dgm:prSet presAssocID="{D08A43DA-9EDB-470E-94E7-2B64E985EEFB}" presName="horz1" presStyleCnt="0"/>
      <dgm:spPr/>
    </dgm:pt>
    <dgm:pt modelId="{90DDE07E-CB07-4BC5-A8EC-E55F4C879B0F}" type="pres">
      <dgm:prSet presAssocID="{D08A43DA-9EDB-470E-94E7-2B64E985EEFB}" presName="tx1" presStyleLbl="revTx" presStyleIdx="3" presStyleCnt="6"/>
      <dgm:spPr/>
    </dgm:pt>
    <dgm:pt modelId="{4BF1CFF6-AF79-451F-BB6D-3450CE94A821}" type="pres">
      <dgm:prSet presAssocID="{D08A43DA-9EDB-470E-94E7-2B64E985EEFB}" presName="vert1" presStyleCnt="0"/>
      <dgm:spPr/>
    </dgm:pt>
    <dgm:pt modelId="{28ABE4F3-DD88-4B47-B251-71AEB5273C41}" type="pres">
      <dgm:prSet presAssocID="{7FCBB5E4-EEAC-4558-872B-6EC49EE3C9BA}" presName="thickLine" presStyleLbl="alignNode1" presStyleIdx="4" presStyleCnt="6"/>
      <dgm:spPr/>
    </dgm:pt>
    <dgm:pt modelId="{EA482A3F-6AFC-466B-81C6-74D4424A3D35}" type="pres">
      <dgm:prSet presAssocID="{7FCBB5E4-EEAC-4558-872B-6EC49EE3C9BA}" presName="horz1" presStyleCnt="0"/>
      <dgm:spPr/>
    </dgm:pt>
    <dgm:pt modelId="{9CC7E651-C0EB-4284-99C7-1FB79687EBE1}" type="pres">
      <dgm:prSet presAssocID="{7FCBB5E4-EEAC-4558-872B-6EC49EE3C9BA}" presName="tx1" presStyleLbl="revTx" presStyleIdx="4" presStyleCnt="6"/>
      <dgm:spPr/>
    </dgm:pt>
    <dgm:pt modelId="{90BC66D0-C755-460F-9DC6-832571D318F2}" type="pres">
      <dgm:prSet presAssocID="{7FCBB5E4-EEAC-4558-872B-6EC49EE3C9BA}" presName="vert1" presStyleCnt="0"/>
      <dgm:spPr/>
    </dgm:pt>
    <dgm:pt modelId="{89979A92-9F49-4F1E-B94B-6D0BFB452470}" type="pres">
      <dgm:prSet presAssocID="{EC6E69E0-E492-41EF-8E64-3F93AC4ADF29}" presName="thickLine" presStyleLbl="alignNode1" presStyleIdx="5" presStyleCnt="6"/>
      <dgm:spPr/>
    </dgm:pt>
    <dgm:pt modelId="{AEED751F-9429-4487-A11E-40124A9E418D}" type="pres">
      <dgm:prSet presAssocID="{EC6E69E0-E492-41EF-8E64-3F93AC4ADF29}" presName="horz1" presStyleCnt="0"/>
      <dgm:spPr/>
    </dgm:pt>
    <dgm:pt modelId="{9DD33448-2B5D-45C4-8F93-6C9ADAD6AAA7}" type="pres">
      <dgm:prSet presAssocID="{EC6E69E0-E492-41EF-8E64-3F93AC4ADF29}" presName="tx1" presStyleLbl="revTx" presStyleIdx="5" presStyleCnt="6"/>
      <dgm:spPr/>
    </dgm:pt>
    <dgm:pt modelId="{5E7AE890-4288-4D21-BE00-40F3785246C6}" type="pres">
      <dgm:prSet presAssocID="{EC6E69E0-E492-41EF-8E64-3F93AC4ADF29}" presName="vert1" presStyleCnt="0"/>
      <dgm:spPr/>
    </dgm:pt>
  </dgm:ptLst>
  <dgm:cxnLst>
    <dgm:cxn modelId="{A0CE9C0D-C0BC-47EA-9887-D5CD5D484145}" type="presOf" srcId="{E40ECC7D-7779-43F6-8C42-C8C7D04B86B5}" destId="{1F1E8B1E-CD89-416F-BFB8-CCC20D178593}" srcOrd="0" destOrd="0" presId="urn:microsoft.com/office/officeart/2008/layout/LinedList"/>
    <dgm:cxn modelId="{392DB310-C6C4-452E-AF1B-20D418808EE4}" srcId="{628DE38A-E822-4960-AB92-059C3DC403BA}" destId="{D08A43DA-9EDB-470E-94E7-2B64E985EEFB}" srcOrd="3" destOrd="0" parTransId="{CE9108DB-7CB6-41E6-8946-D165AEDC2568}" sibTransId="{F8595804-092F-4E07-A441-2267FCE21B7C}"/>
    <dgm:cxn modelId="{908E6C1F-1C08-466F-9ED8-613540F6E624}" type="presOf" srcId="{D08A43DA-9EDB-470E-94E7-2B64E985EEFB}" destId="{90DDE07E-CB07-4BC5-A8EC-E55F4C879B0F}" srcOrd="0" destOrd="0" presId="urn:microsoft.com/office/officeart/2008/layout/LinedList"/>
    <dgm:cxn modelId="{68A9CC22-84A7-4023-9132-CB65666A7245}" type="presOf" srcId="{EC6E69E0-E492-41EF-8E64-3F93AC4ADF29}" destId="{9DD33448-2B5D-45C4-8F93-6C9ADAD6AAA7}" srcOrd="0" destOrd="0" presId="urn:microsoft.com/office/officeart/2008/layout/LinedList"/>
    <dgm:cxn modelId="{32764E2A-3B1E-4C1F-8AE5-FE5A7A83A519}" type="presOf" srcId="{CEED24CA-43C3-4906-A227-C8EFBD245389}" destId="{C7D06426-15EA-4BDA-B8E3-749E88371ABE}" srcOrd="0" destOrd="0" presId="urn:microsoft.com/office/officeart/2008/layout/LinedList"/>
    <dgm:cxn modelId="{D5F79F6F-FA06-4292-8453-03A68F2233A1}" srcId="{628DE38A-E822-4960-AB92-059C3DC403BA}" destId="{E40ECC7D-7779-43F6-8C42-C8C7D04B86B5}" srcOrd="1" destOrd="0" parTransId="{4614D623-E801-47CB-85CB-B96FCC61683A}" sibTransId="{D9FF0DEA-FDE8-453F-9AA5-A40B8894E34C}"/>
    <dgm:cxn modelId="{D5895181-F59E-45DA-A4AA-E9E2A1C8AC34}" type="presOf" srcId="{628DE38A-E822-4960-AB92-059C3DC403BA}" destId="{7AC564EA-579A-4C33-AF95-3FD7A9E29D21}" srcOrd="0" destOrd="0" presId="urn:microsoft.com/office/officeart/2008/layout/LinedList"/>
    <dgm:cxn modelId="{DB133B92-518C-46A3-ABE8-C6AFA1D9174A}" srcId="{628DE38A-E822-4960-AB92-059C3DC403BA}" destId="{CEED24CA-43C3-4906-A227-C8EFBD245389}" srcOrd="0" destOrd="0" parTransId="{9260C21B-C36E-4A90-98CF-E1D3CA3FAC29}" sibTransId="{23FD63CA-9C00-4FC7-B829-31829C98B345}"/>
    <dgm:cxn modelId="{0ED316A5-E08D-48BA-B910-2836D7DB2B40}" srcId="{628DE38A-E822-4960-AB92-059C3DC403BA}" destId="{7FCBB5E4-EEAC-4558-872B-6EC49EE3C9BA}" srcOrd="4" destOrd="0" parTransId="{9BACBB76-922C-41E9-8F22-9E6069BC6698}" sibTransId="{5EA1B941-5E8B-4327-9DE1-7E78FA3B1814}"/>
    <dgm:cxn modelId="{14DFFDA5-C89F-456E-8F0C-C80C8FB1526F}" type="presOf" srcId="{6358154D-6391-475F-9070-F26B2548D20A}" destId="{635FADDF-6BC6-43D3-86E7-C2DD550794E1}" srcOrd="0" destOrd="0" presId="urn:microsoft.com/office/officeart/2008/layout/LinedList"/>
    <dgm:cxn modelId="{FFF59EC0-8804-48A3-AF54-55CA61DF0056}" srcId="{628DE38A-E822-4960-AB92-059C3DC403BA}" destId="{EC6E69E0-E492-41EF-8E64-3F93AC4ADF29}" srcOrd="5" destOrd="0" parTransId="{87A18980-A79F-49C6-A0FD-230A90A74C4F}" sibTransId="{A66C6805-1253-4A76-B29B-F1159B43E088}"/>
    <dgm:cxn modelId="{2C3176C9-7AEC-49AF-BEB0-DA260137B42D}" srcId="{628DE38A-E822-4960-AB92-059C3DC403BA}" destId="{6358154D-6391-475F-9070-F26B2548D20A}" srcOrd="2" destOrd="0" parTransId="{D7B462DF-F67A-4371-B887-A37951BDCE9F}" sibTransId="{01BDCBD2-71D2-4941-BE57-BF179932FF34}"/>
    <dgm:cxn modelId="{A8EE09EF-E20B-424F-A0CC-694C1CA94110}" type="presOf" srcId="{7FCBB5E4-EEAC-4558-872B-6EC49EE3C9BA}" destId="{9CC7E651-C0EB-4284-99C7-1FB79687EBE1}" srcOrd="0" destOrd="0" presId="urn:microsoft.com/office/officeart/2008/layout/LinedList"/>
    <dgm:cxn modelId="{B65FBDEC-FBD0-4AB6-8BA4-99728DADD7A8}" type="presParOf" srcId="{7AC564EA-579A-4C33-AF95-3FD7A9E29D21}" destId="{AFEDB962-F4AB-45E0-A1DA-9F8F97B096D3}" srcOrd="0" destOrd="0" presId="urn:microsoft.com/office/officeart/2008/layout/LinedList"/>
    <dgm:cxn modelId="{388F2067-95BC-4DEC-AF4C-59B5E4D09023}" type="presParOf" srcId="{7AC564EA-579A-4C33-AF95-3FD7A9E29D21}" destId="{9A21666F-800C-4933-B522-E3D9331A23A0}" srcOrd="1" destOrd="0" presId="urn:microsoft.com/office/officeart/2008/layout/LinedList"/>
    <dgm:cxn modelId="{12E81D69-1F66-4044-A527-19488B4CC433}" type="presParOf" srcId="{9A21666F-800C-4933-B522-E3D9331A23A0}" destId="{C7D06426-15EA-4BDA-B8E3-749E88371ABE}" srcOrd="0" destOrd="0" presId="urn:microsoft.com/office/officeart/2008/layout/LinedList"/>
    <dgm:cxn modelId="{19BEE0AC-297B-4A6B-80C5-E3408C8D3431}" type="presParOf" srcId="{9A21666F-800C-4933-B522-E3D9331A23A0}" destId="{9F4C8A86-0294-4894-A630-0D07428B9F2B}" srcOrd="1" destOrd="0" presId="urn:microsoft.com/office/officeart/2008/layout/LinedList"/>
    <dgm:cxn modelId="{0B9592D3-A7A0-4C96-AC95-6FE4634C40EA}" type="presParOf" srcId="{7AC564EA-579A-4C33-AF95-3FD7A9E29D21}" destId="{E3DAA048-B083-4ADF-B1E6-80DA8CC4B8FA}" srcOrd="2" destOrd="0" presId="urn:microsoft.com/office/officeart/2008/layout/LinedList"/>
    <dgm:cxn modelId="{5AB192F9-3CF1-4491-826B-9DD7DE478E8C}" type="presParOf" srcId="{7AC564EA-579A-4C33-AF95-3FD7A9E29D21}" destId="{4F7EC27E-1748-4F0C-A384-78115522C3A4}" srcOrd="3" destOrd="0" presId="urn:microsoft.com/office/officeart/2008/layout/LinedList"/>
    <dgm:cxn modelId="{6A0CEF5C-90FC-4B36-A699-441E4CCC7C60}" type="presParOf" srcId="{4F7EC27E-1748-4F0C-A384-78115522C3A4}" destId="{1F1E8B1E-CD89-416F-BFB8-CCC20D178593}" srcOrd="0" destOrd="0" presId="urn:microsoft.com/office/officeart/2008/layout/LinedList"/>
    <dgm:cxn modelId="{2A8B03DE-A9CD-451A-8A43-A5DAED1BF2FE}" type="presParOf" srcId="{4F7EC27E-1748-4F0C-A384-78115522C3A4}" destId="{D7188F52-D06A-4674-B259-E4FE1004E5D4}" srcOrd="1" destOrd="0" presId="urn:microsoft.com/office/officeart/2008/layout/LinedList"/>
    <dgm:cxn modelId="{744BC498-B1F3-408B-A55D-7DA1B0594AD6}" type="presParOf" srcId="{7AC564EA-579A-4C33-AF95-3FD7A9E29D21}" destId="{4FBBCBD6-1E77-42E9-9AD2-E57C85BA0B69}" srcOrd="4" destOrd="0" presId="urn:microsoft.com/office/officeart/2008/layout/LinedList"/>
    <dgm:cxn modelId="{D562DE24-BD96-4712-AF29-89833776061E}" type="presParOf" srcId="{7AC564EA-579A-4C33-AF95-3FD7A9E29D21}" destId="{A403F063-C5CA-4182-9769-3BAA0978E16B}" srcOrd="5" destOrd="0" presId="urn:microsoft.com/office/officeart/2008/layout/LinedList"/>
    <dgm:cxn modelId="{64EA926F-9D52-4605-8081-888259AAF286}" type="presParOf" srcId="{A403F063-C5CA-4182-9769-3BAA0978E16B}" destId="{635FADDF-6BC6-43D3-86E7-C2DD550794E1}" srcOrd="0" destOrd="0" presId="urn:microsoft.com/office/officeart/2008/layout/LinedList"/>
    <dgm:cxn modelId="{EF680793-E616-4A86-8169-E8624600852D}" type="presParOf" srcId="{A403F063-C5CA-4182-9769-3BAA0978E16B}" destId="{9EB253F3-A553-406A-A6C8-A521FDE9CF52}" srcOrd="1" destOrd="0" presId="urn:microsoft.com/office/officeart/2008/layout/LinedList"/>
    <dgm:cxn modelId="{66A86241-B4D3-490B-BDE5-246670845077}" type="presParOf" srcId="{7AC564EA-579A-4C33-AF95-3FD7A9E29D21}" destId="{D9F3258D-73A9-4C3F-8BA6-6EC1B9B61EF8}" srcOrd="6" destOrd="0" presId="urn:microsoft.com/office/officeart/2008/layout/LinedList"/>
    <dgm:cxn modelId="{89436995-F64D-452C-975E-D05841822C0B}" type="presParOf" srcId="{7AC564EA-579A-4C33-AF95-3FD7A9E29D21}" destId="{8D64353B-286C-4790-94D9-D7BECAB9FD83}" srcOrd="7" destOrd="0" presId="urn:microsoft.com/office/officeart/2008/layout/LinedList"/>
    <dgm:cxn modelId="{805304A0-D8CD-4266-829E-B69933766185}" type="presParOf" srcId="{8D64353B-286C-4790-94D9-D7BECAB9FD83}" destId="{90DDE07E-CB07-4BC5-A8EC-E55F4C879B0F}" srcOrd="0" destOrd="0" presId="urn:microsoft.com/office/officeart/2008/layout/LinedList"/>
    <dgm:cxn modelId="{BE029BBB-50E2-4B30-9A69-A7E638369610}" type="presParOf" srcId="{8D64353B-286C-4790-94D9-D7BECAB9FD83}" destId="{4BF1CFF6-AF79-451F-BB6D-3450CE94A821}" srcOrd="1" destOrd="0" presId="urn:microsoft.com/office/officeart/2008/layout/LinedList"/>
    <dgm:cxn modelId="{DA8AA63A-DD80-48EB-862A-51170552C4A0}" type="presParOf" srcId="{7AC564EA-579A-4C33-AF95-3FD7A9E29D21}" destId="{28ABE4F3-DD88-4B47-B251-71AEB5273C41}" srcOrd="8" destOrd="0" presId="urn:microsoft.com/office/officeart/2008/layout/LinedList"/>
    <dgm:cxn modelId="{D902CF91-5699-4D79-A2F3-CA76D7383F4D}" type="presParOf" srcId="{7AC564EA-579A-4C33-AF95-3FD7A9E29D21}" destId="{EA482A3F-6AFC-466B-81C6-74D4424A3D35}" srcOrd="9" destOrd="0" presId="urn:microsoft.com/office/officeart/2008/layout/LinedList"/>
    <dgm:cxn modelId="{32C9A3EF-7A39-4DA7-9B9D-43862982E49A}" type="presParOf" srcId="{EA482A3F-6AFC-466B-81C6-74D4424A3D35}" destId="{9CC7E651-C0EB-4284-99C7-1FB79687EBE1}" srcOrd="0" destOrd="0" presId="urn:microsoft.com/office/officeart/2008/layout/LinedList"/>
    <dgm:cxn modelId="{1A57212E-541B-4C41-8ACC-C001E4690ECB}" type="presParOf" srcId="{EA482A3F-6AFC-466B-81C6-74D4424A3D35}" destId="{90BC66D0-C755-460F-9DC6-832571D318F2}" srcOrd="1" destOrd="0" presId="urn:microsoft.com/office/officeart/2008/layout/LinedList"/>
    <dgm:cxn modelId="{97315CFA-6398-4328-BAA1-D8CFC9FCCE8A}" type="presParOf" srcId="{7AC564EA-579A-4C33-AF95-3FD7A9E29D21}" destId="{89979A92-9F49-4F1E-B94B-6D0BFB452470}" srcOrd="10" destOrd="0" presId="urn:microsoft.com/office/officeart/2008/layout/LinedList"/>
    <dgm:cxn modelId="{ADAA4867-2A53-4503-B143-4A0B13E441BF}" type="presParOf" srcId="{7AC564EA-579A-4C33-AF95-3FD7A9E29D21}" destId="{AEED751F-9429-4487-A11E-40124A9E418D}" srcOrd="11" destOrd="0" presId="urn:microsoft.com/office/officeart/2008/layout/LinedList"/>
    <dgm:cxn modelId="{5386D5D3-0B89-4230-9DB8-407641ED5575}" type="presParOf" srcId="{AEED751F-9429-4487-A11E-40124A9E418D}" destId="{9DD33448-2B5D-45C4-8F93-6C9ADAD6AAA7}" srcOrd="0" destOrd="0" presId="urn:microsoft.com/office/officeart/2008/layout/LinedList"/>
    <dgm:cxn modelId="{01A13F77-7364-4683-8593-21B6E0B1ACDF}" type="presParOf" srcId="{AEED751F-9429-4487-A11E-40124A9E418D}" destId="{5E7AE890-4288-4D21-BE00-40F3785246C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78E6C2-FD5D-4EBA-B202-D8043E36BE48}"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US"/>
        </a:p>
      </dgm:t>
    </dgm:pt>
    <dgm:pt modelId="{6B96E61A-F97E-4E52-90FA-395BA4F3BCC3}">
      <dgm:prSet/>
      <dgm:spPr/>
      <dgm:t>
        <a:bodyPr/>
        <a:lstStyle/>
        <a:p>
          <a:r>
            <a:rPr lang="en-US" dirty="0"/>
            <a:t>Use the yellow highlighter tool during your presentation to circle or underline key ideas. When you do this, make sure you're talking at the same time. Don’t stand in silence while you're circling</a:t>
          </a:r>
        </a:p>
      </dgm:t>
    </dgm:pt>
    <dgm:pt modelId="{F8FEEFDE-DD76-4C73-8EC1-B8B8D7A986C3}" type="parTrans" cxnId="{A72452E4-BCD2-40D2-923C-30004EE9E73A}">
      <dgm:prSet/>
      <dgm:spPr/>
      <dgm:t>
        <a:bodyPr/>
        <a:lstStyle/>
        <a:p>
          <a:endParaRPr lang="en-US"/>
        </a:p>
      </dgm:t>
    </dgm:pt>
    <dgm:pt modelId="{2CF767C4-48E2-4789-8BD5-28C3D4C7EF4E}" type="sibTrans" cxnId="{A72452E4-BCD2-40D2-923C-30004EE9E73A}">
      <dgm:prSet phldrT="1"/>
      <dgm:spPr/>
      <dgm:t>
        <a:bodyPr/>
        <a:lstStyle/>
        <a:p>
          <a:r>
            <a:rPr lang="en-US"/>
            <a:t>1</a:t>
          </a:r>
        </a:p>
      </dgm:t>
    </dgm:pt>
    <dgm:pt modelId="{6A14CA16-12F9-4AAB-A016-CC0B309DA3C2}">
      <dgm:prSet/>
      <dgm:spPr/>
      <dgm:t>
        <a:bodyPr/>
        <a:lstStyle/>
        <a:p>
          <a:r>
            <a:rPr lang="en-US" dirty="0"/>
            <a:t>Use the pen as much as possible while not breaking eye contact too often</a:t>
          </a:r>
        </a:p>
      </dgm:t>
    </dgm:pt>
    <dgm:pt modelId="{590FA69D-861B-4339-A1E2-011757D5AFE0}" type="parTrans" cxnId="{E6565734-EB8A-4AD1-95F4-222880EE8CB6}">
      <dgm:prSet/>
      <dgm:spPr/>
      <dgm:t>
        <a:bodyPr/>
        <a:lstStyle/>
        <a:p>
          <a:endParaRPr lang="en-US"/>
        </a:p>
      </dgm:t>
    </dgm:pt>
    <dgm:pt modelId="{5864088E-22FA-492A-BF65-4369065FAD02}" type="sibTrans" cxnId="{E6565734-EB8A-4AD1-95F4-222880EE8CB6}">
      <dgm:prSet phldrT="2"/>
      <dgm:spPr/>
      <dgm:t>
        <a:bodyPr/>
        <a:lstStyle/>
        <a:p>
          <a:r>
            <a:rPr lang="en-US"/>
            <a:t>2</a:t>
          </a:r>
        </a:p>
      </dgm:t>
    </dgm:pt>
    <dgm:pt modelId="{31B21805-6CD0-414A-A47D-7771134847EF}">
      <dgm:prSet/>
      <dgm:spPr/>
      <dgm:t>
        <a:bodyPr/>
        <a:lstStyle/>
        <a:p>
          <a:r>
            <a:rPr lang="en-US" dirty="0">
              <a:cs typeface="Calibri Light"/>
            </a:rPr>
            <a:t>Don’t read off the screen EVER</a:t>
          </a:r>
        </a:p>
      </dgm:t>
    </dgm:pt>
    <dgm:pt modelId="{7CF5DE76-221B-4945-B264-1953F6B3FA7E}" type="parTrans" cxnId="{788B8E90-72C2-4851-B950-4535A8F34540}">
      <dgm:prSet/>
      <dgm:spPr/>
    </dgm:pt>
    <dgm:pt modelId="{ECB0ED89-10D2-40F9-88E0-C82FF518399D}" type="sibTrans" cxnId="{788B8E90-72C2-4851-B950-4535A8F34540}">
      <dgm:prSet phldrT="3"/>
      <dgm:spPr/>
      <dgm:t>
        <a:bodyPr/>
        <a:lstStyle/>
        <a:p>
          <a:r>
            <a:rPr lang="en-US"/>
            <a:t>3</a:t>
          </a:r>
        </a:p>
      </dgm:t>
    </dgm:pt>
    <dgm:pt modelId="{B4DF715A-3CCC-4167-84B4-812F8B9F3650}" type="pres">
      <dgm:prSet presAssocID="{5C78E6C2-FD5D-4EBA-B202-D8043E36BE48}" presName="Name0" presStyleCnt="0">
        <dgm:presLayoutVars>
          <dgm:animLvl val="lvl"/>
          <dgm:resizeHandles val="exact"/>
        </dgm:presLayoutVars>
      </dgm:prSet>
      <dgm:spPr/>
    </dgm:pt>
    <dgm:pt modelId="{122CA6F2-F216-47F0-817C-A24565AD9E82}" type="pres">
      <dgm:prSet presAssocID="{6B96E61A-F97E-4E52-90FA-395BA4F3BCC3}" presName="compositeNode" presStyleCnt="0">
        <dgm:presLayoutVars>
          <dgm:bulletEnabled val="1"/>
        </dgm:presLayoutVars>
      </dgm:prSet>
      <dgm:spPr/>
    </dgm:pt>
    <dgm:pt modelId="{F52EC1CC-0E7D-447C-BA62-B3942DDC57CB}" type="pres">
      <dgm:prSet presAssocID="{6B96E61A-F97E-4E52-90FA-395BA4F3BCC3}" presName="bgRect" presStyleLbl="bgAccFollowNode1" presStyleIdx="0" presStyleCnt="3"/>
      <dgm:spPr/>
    </dgm:pt>
    <dgm:pt modelId="{01309C34-3F04-4A52-BCF6-C8A07206DFC4}" type="pres">
      <dgm:prSet presAssocID="{2CF767C4-48E2-4789-8BD5-28C3D4C7EF4E}" presName="sibTransNodeCircle" presStyleLbl="alignNode1" presStyleIdx="0" presStyleCnt="6">
        <dgm:presLayoutVars>
          <dgm:chMax val="0"/>
          <dgm:bulletEnabled/>
        </dgm:presLayoutVars>
      </dgm:prSet>
      <dgm:spPr/>
    </dgm:pt>
    <dgm:pt modelId="{5654810D-97A4-428B-AD89-ECDC748D943F}" type="pres">
      <dgm:prSet presAssocID="{6B96E61A-F97E-4E52-90FA-395BA4F3BCC3}" presName="bottomLine" presStyleLbl="alignNode1" presStyleIdx="1" presStyleCnt="6">
        <dgm:presLayoutVars/>
      </dgm:prSet>
      <dgm:spPr/>
    </dgm:pt>
    <dgm:pt modelId="{B95EB8F9-10AB-47A1-8B3E-B4925CF34520}" type="pres">
      <dgm:prSet presAssocID="{6B96E61A-F97E-4E52-90FA-395BA4F3BCC3}" presName="nodeText" presStyleLbl="bgAccFollowNode1" presStyleIdx="0" presStyleCnt="3">
        <dgm:presLayoutVars>
          <dgm:bulletEnabled val="1"/>
        </dgm:presLayoutVars>
      </dgm:prSet>
      <dgm:spPr/>
    </dgm:pt>
    <dgm:pt modelId="{3BB0953D-DC3D-483E-BF6D-5F2EC91E9354}" type="pres">
      <dgm:prSet presAssocID="{2CF767C4-48E2-4789-8BD5-28C3D4C7EF4E}" presName="sibTrans" presStyleCnt="0"/>
      <dgm:spPr/>
    </dgm:pt>
    <dgm:pt modelId="{EFC019E7-1D21-45AC-BD2C-D1D70883940B}" type="pres">
      <dgm:prSet presAssocID="{6A14CA16-12F9-4AAB-A016-CC0B309DA3C2}" presName="compositeNode" presStyleCnt="0">
        <dgm:presLayoutVars>
          <dgm:bulletEnabled val="1"/>
        </dgm:presLayoutVars>
      </dgm:prSet>
      <dgm:spPr/>
    </dgm:pt>
    <dgm:pt modelId="{895A6690-AC11-4966-A347-748D75FAC373}" type="pres">
      <dgm:prSet presAssocID="{6A14CA16-12F9-4AAB-A016-CC0B309DA3C2}" presName="bgRect" presStyleLbl="bgAccFollowNode1" presStyleIdx="1" presStyleCnt="3"/>
      <dgm:spPr/>
    </dgm:pt>
    <dgm:pt modelId="{68CE99A9-1A07-4E62-B41F-7C22EDB24F95}" type="pres">
      <dgm:prSet presAssocID="{5864088E-22FA-492A-BF65-4369065FAD02}" presName="sibTransNodeCircle" presStyleLbl="alignNode1" presStyleIdx="2" presStyleCnt="6">
        <dgm:presLayoutVars>
          <dgm:chMax val="0"/>
          <dgm:bulletEnabled/>
        </dgm:presLayoutVars>
      </dgm:prSet>
      <dgm:spPr/>
    </dgm:pt>
    <dgm:pt modelId="{8BDF24CC-2427-4F53-AFD7-7CC7BDF12236}" type="pres">
      <dgm:prSet presAssocID="{6A14CA16-12F9-4AAB-A016-CC0B309DA3C2}" presName="bottomLine" presStyleLbl="alignNode1" presStyleIdx="3" presStyleCnt="6">
        <dgm:presLayoutVars/>
      </dgm:prSet>
      <dgm:spPr/>
    </dgm:pt>
    <dgm:pt modelId="{4B807C33-57D8-4B93-AB71-F2A46B6DBB11}" type="pres">
      <dgm:prSet presAssocID="{6A14CA16-12F9-4AAB-A016-CC0B309DA3C2}" presName="nodeText" presStyleLbl="bgAccFollowNode1" presStyleIdx="1" presStyleCnt="3">
        <dgm:presLayoutVars>
          <dgm:bulletEnabled val="1"/>
        </dgm:presLayoutVars>
      </dgm:prSet>
      <dgm:spPr/>
    </dgm:pt>
    <dgm:pt modelId="{A1D014A3-E301-4088-8431-1840562FE13C}" type="pres">
      <dgm:prSet presAssocID="{5864088E-22FA-492A-BF65-4369065FAD02}" presName="sibTrans" presStyleCnt="0"/>
      <dgm:spPr/>
    </dgm:pt>
    <dgm:pt modelId="{E4C0DC95-39DC-44A9-AC38-D76F373FC81D}" type="pres">
      <dgm:prSet presAssocID="{31B21805-6CD0-414A-A47D-7771134847EF}" presName="compositeNode" presStyleCnt="0">
        <dgm:presLayoutVars>
          <dgm:bulletEnabled val="1"/>
        </dgm:presLayoutVars>
      </dgm:prSet>
      <dgm:spPr/>
    </dgm:pt>
    <dgm:pt modelId="{3212CA7B-B636-4C37-9AE9-9EDBB4C90831}" type="pres">
      <dgm:prSet presAssocID="{31B21805-6CD0-414A-A47D-7771134847EF}" presName="bgRect" presStyleLbl="bgAccFollowNode1" presStyleIdx="2" presStyleCnt="3"/>
      <dgm:spPr/>
    </dgm:pt>
    <dgm:pt modelId="{A2FFE6E4-BF40-4F29-8EEE-D53C6FB32B02}" type="pres">
      <dgm:prSet presAssocID="{ECB0ED89-10D2-40F9-88E0-C82FF518399D}" presName="sibTransNodeCircle" presStyleLbl="alignNode1" presStyleIdx="4" presStyleCnt="6">
        <dgm:presLayoutVars>
          <dgm:chMax val="0"/>
          <dgm:bulletEnabled/>
        </dgm:presLayoutVars>
      </dgm:prSet>
      <dgm:spPr/>
    </dgm:pt>
    <dgm:pt modelId="{4C6DB596-0C61-4587-854D-F8D7638A5506}" type="pres">
      <dgm:prSet presAssocID="{31B21805-6CD0-414A-A47D-7771134847EF}" presName="bottomLine" presStyleLbl="alignNode1" presStyleIdx="5" presStyleCnt="6">
        <dgm:presLayoutVars/>
      </dgm:prSet>
      <dgm:spPr/>
    </dgm:pt>
    <dgm:pt modelId="{8A8C6CAC-A0DB-469E-8022-EE76DB2435F3}" type="pres">
      <dgm:prSet presAssocID="{31B21805-6CD0-414A-A47D-7771134847EF}" presName="nodeText" presStyleLbl="bgAccFollowNode1" presStyleIdx="2" presStyleCnt="3">
        <dgm:presLayoutVars>
          <dgm:bulletEnabled val="1"/>
        </dgm:presLayoutVars>
      </dgm:prSet>
      <dgm:spPr/>
    </dgm:pt>
  </dgm:ptLst>
  <dgm:cxnLst>
    <dgm:cxn modelId="{9C4A4B20-5EA2-422C-B23E-86108FC5D36D}" type="presOf" srcId="{6A14CA16-12F9-4AAB-A016-CC0B309DA3C2}" destId="{895A6690-AC11-4966-A347-748D75FAC373}" srcOrd="0" destOrd="0" presId="urn:microsoft.com/office/officeart/2016/7/layout/BasicLinearProcessNumbered"/>
    <dgm:cxn modelId="{5E3A1521-31C8-45C6-ADB8-62A26A1E2D72}" type="presOf" srcId="{5C78E6C2-FD5D-4EBA-B202-D8043E36BE48}" destId="{B4DF715A-3CCC-4167-84B4-812F8B9F3650}" srcOrd="0" destOrd="0" presId="urn:microsoft.com/office/officeart/2016/7/layout/BasicLinearProcessNumbered"/>
    <dgm:cxn modelId="{1D2A1229-EAFE-49E0-98F8-2DFFD7D1D636}" type="presOf" srcId="{31B21805-6CD0-414A-A47D-7771134847EF}" destId="{8A8C6CAC-A0DB-469E-8022-EE76DB2435F3}" srcOrd="1" destOrd="0" presId="urn:microsoft.com/office/officeart/2016/7/layout/BasicLinearProcessNumbered"/>
    <dgm:cxn modelId="{C8D68531-BFB2-434B-84E4-FAA7EB457316}" type="presOf" srcId="{6B96E61A-F97E-4E52-90FA-395BA4F3BCC3}" destId="{F52EC1CC-0E7D-447C-BA62-B3942DDC57CB}" srcOrd="0" destOrd="0" presId="urn:microsoft.com/office/officeart/2016/7/layout/BasicLinearProcessNumbered"/>
    <dgm:cxn modelId="{E6565734-EB8A-4AD1-95F4-222880EE8CB6}" srcId="{5C78E6C2-FD5D-4EBA-B202-D8043E36BE48}" destId="{6A14CA16-12F9-4AAB-A016-CC0B309DA3C2}" srcOrd="1" destOrd="0" parTransId="{590FA69D-861B-4339-A1E2-011757D5AFE0}" sibTransId="{5864088E-22FA-492A-BF65-4369065FAD02}"/>
    <dgm:cxn modelId="{F7B8F734-A35E-4831-A847-3AD1FE1C1CC3}" type="presOf" srcId="{31B21805-6CD0-414A-A47D-7771134847EF}" destId="{3212CA7B-B636-4C37-9AE9-9EDBB4C90831}" srcOrd="0" destOrd="0" presId="urn:microsoft.com/office/officeart/2016/7/layout/BasicLinearProcessNumbered"/>
    <dgm:cxn modelId="{EE96D56A-FCCE-4724-9880-197DE7879690}" type="presOf" srcId="{ECB0ED89-10D2-40F9-88E0-C82FF518399D}" destId="{A2FFE6E4-BF40-4F29-8EEE-D53C6FB32B02}" srcOrd="0" destOrd="0" presId="urn:microsoft.com/office/officeart/2016/7/layout/BasicLinearProcessNumbered"/>
    <dgm:cxn modelId="{B88EBA4B-8C27-444F-B084-B58C4FFF88EB}" type="presOf" srcId="{6B96E61A-F97E-4E52-90FA-395BA4F3BCC3}" destId="{B95EB8F9-10AB-47A1-8B3E-B4925CF34520}" srcOrd="1" destOrd="0" presId="urn:microsoft.com/office/officeart/2016/7/layout/BasicLinearProcessNumbered"/>
    <dgm:cxn modelId="{0AC07A74-F32A-4654-9CAB-3DE5CBF355FA}" type="presOf" srcId="{2CF767C4-48E2-4789-8BD5-28C3D4C7EF4E}" destId="{01309C34-3F04-4A52-BCF6-C8A07206DFC4}" srcOrd="0" destOrd="0" presId="urn:microsoft.com/office/officeart/2016/7/layout/BasicLinearProcessNumbered"/>
    <dgm:cxn modelId="{788B8E90-72C2-4851-B950-4535A8F34540}" srcId="{5C78E6C2-FD5D-4EBA-B202-D8043E36BE48}" destId="{31B21805-6CD0-414A-A47D-7771134847EF}" srcOrd="2" destOrd="0" parTransId="{7CF5DE76-221B-4945-B264-1953F6B3FA7E}" sibTransId="{ECB0ED89-10D2-40F9-88E0-C82FF518399D}"/>
    <dgm:cxn modelId="{7363A3B2-50FD-43B6-8882-774D89B047CB}" type="presOf" srcId="{6A14CA16-12F9-4AAB-A016-CC0B309DA3C2}" destId="{4B807C33-57D8-4B93-AB71-F2A46B6DBB11}" srcOrd="1" destOrd="0" presId="urn:microsoft.com/office/officeart/2016/7/layout/BasicLinearProcessNumbered"/>
    <dgm:cxn modelId="{A72452E4-BCD2-40D2-923C-30004EE9E73A}" srcId="{5C78E6C2-FD5D-4EBA-B202-D8043E36BE48}" destId="{6B96E61A-F97E-4E52-90FA-395BA4F3BCC3}" srcOrd="0" destOrd="0" parTransId="{F8FEEFDE-DD76-4C73-8EC1-B8B8D7A986C3}" sibTransId="{2CF767C4-48E2-4789-8BD5-28C3D4C7EF4E}"/>
    <dgm:cxn modelId="{8AABE1F8-5E35-41B6-850A-D0BB161FDAD1}" type="presOf" srcId="{5864088E-22FA-492A-BF65-4369065FAD02}" destId="{68CE99A9-1A07-4E62-B41F-7C22EDB24F95}" srcOrd="0" destOrd="0" presId="urn:microsoft.com/office/officeart/2016/7/layout/BasicLinearProcessNumbered"/>
    <dgm:cxn modelId="{5700AF97-5C06-4C87-B1A6-DA0500A5F967}" type="presParOf" srcId="{B4DF715A-3CCC-4167-84B4-812F8B9F3650}" destId="{122CA6F2-F216-47F0-817C-A24565AD9E82}" srcOrd="0" destOrd="0" presId="urn:microsoft.com/office/officeart/2016/7/layout/BasicLinearProcessNumbered"/>
    <dgm:cxn modelId="{CD8EDDED-6461-48D6-9CA5-CBDF4B9F6217}" type="presParOf" srcId="{122CA6F2-F216-47F0-817C-A24565AD9E82}" destId="{F52EC1CC-0E7D-447C-BA62-B3942DDC57CB}" srcOrd="0" destOrd="0" presId="urn:microsoft.com/office/officeart/2016/7/layout/BasicLinearProcessNumbered"/>
    <dgm:cxn modelId="{CBD6AD7A-DA78-4353-8A7C-03F2B65B2647}" type="presParOf" srcId="{122CA6F2-F216-47F0-817C-A24565AD9E82}" destId="{01309C34-3F04-4A52-BCF6-C8A07206DFC4}" srcOrd="1" destOrd="0" presId="urn:microsoft.com/office/officeart/2016/7/layout/BasicLinearProcessNumbered"/>
    <dgm:cxn modelId="{88F75E37-5F9F-4A02-94D8-399C386FF625}" type="presParOf" srcId="{122CA6F2-F216-47F0-817C-A24565AD9E82}" destId="{5654810D-97A4-428B-AD89-ECDC748D943F}" srcOrd="2" destOrd="0" presId="urn:microsoft.com/office/officeart/2016/7/layout/BasicLinearProcessNumbered"/>
    <dgm:cxn modelId="{254CDE4A-6906-4B78-A096-C8DB4599BD0C}" type="presParOf" srcId="{122CA6F2-F216-47F0-817C-A24565AD9E82}" destId="{B95EB8F9-10AB-47A1-8B3E-B4925CF34520}" srcOrd="3" destOrd="0" presId="urn:microsoft.com/office/officeart/2016/7/layout/BasicLinearProcessNumbered"/>
    <dgm:cxn modelId="{A6D849FA-F5EB-474A-9F87-BC96364F3E4F}" type="presParOf" srcId="{B4DF715A-3CCC-4167-84B4-812F8B9F3650}" destId="{3BB0953D-DC3D-483E-BF6D-5F2EC91E9354}" srcOrd="1" destOrd="0" presId="urn:microsoft.com/office/officeart/2016/7/layout/BasicLinearProcessNumbered"/>
    <dgm:cxn modelId="{B969724C-D850-40DC-9ED9-7221B81634A5}" type="presParOf" srcId="{B4DF715A-3CCC-4167-84B4-812F8B9F3650}" destId="{EFC019E7-1D21-45AC-BD2C-D1D70883940B}" srcOrd="2" destOrd="0" presId="urn:microsoft.com/office/officeart/2016/7/layout/BasicLinearProcessNumbered"/>
    <dgm:cxn modelId="{3FB70EEA-3D01-4425-96F0-245D665A1C4F}" type="presParOf" srcId="{EFC019E7-1D21-45AC-BD2C-D1D70883940B}" destId="{895A6690-AC11-4966-A347-748D75FAC373}" srcOrd="0" destOrd="0" presId="urn:microsoft.com/office/officeart/2016/7/layout/BasicLinearProcessNumbered"/>
    <dgm:cxn modelId="{36D99563-5FDD-4473-9CCC-35077CEB8F39}" type="presParOf" srcId="{EFC019E7-1D21-45AC-BD2C-D1D70883940B}" destId="{68CE99A9-1A07-4E62-B41F-7C22EDB24F95}" srcOrd="1" destOrd="0" presId="urn:microsoft.com/office/officeart/2016/7/layout/BasicLinearProcessNumbered"/>
    <dgm:cxn modelId="{422513BF-3D1C-475E-989D-F61596498394}" type="presParOf" srcId="{EFC019E7-1D21-45AC-BD2C-D1D70883940B}" destId="{8BDF24CC-2427-4F53-AFD7-7CC7BDF12236}" srcOrd="2" destOrd="0" presId="urn:microsoft.com/office/officeart/2016/7/layout/BasicLinearProcessNumbered"/>
    <dgm:cxn modelId="{549F3D4D-EC7F-4400-A462-EB7488070D9E}" type="presParOf" srcId="{EFC019E7-1D21-45AC-BD2C-D1D70883940B}" destId="{4B807C33-57D8-4B93-AB71-F2A46B6DBB11}" srcOrd="3" destOrd="0" presId="urn:microsoft.com/office/officeart/2016/7/layout/BasicLinearProcessNumbered"/>
    <dgm:cxn modelId="{A21F1789-1C13-4873-823C-DA094187F67C}" type="presParOf" srcId="{B4DF715A-3CCC-4167-84B4-812F8B9F3650}" destId="{A1D014A3-E301-4088-8431-1840562FE13C}" srcOrd="3" destOrd="0" presId="urn:microsoft.com/office/officeart/2016/7/layout/BasicLinearProcessNumbered"/>
    <dgm:cxn modelId="{48B2797B-23E1-4689-A90C-46C38AE27DA9}" type="presParOf" srcId="{B4DF715A-3CCC-4167-84B4-812F8B9F3650}" destId="{E4C0DC95-39DC-44A9-AC38-D76F373FC81D}" srcOrd="4" destOrd="0" presId="urn:microsoft.com/office/officeart/2016/7/layout/BasicLinearProcessNumbered"/>
    <dgm:cxn modelId="{37D56EDC-2881-4527-ACF3-896DF4419287}" type="presParOf" srcId="{E4C0DC95-39DC-44A9-AC38-D76F373FC81D}" destId="{3212CA7B-B636-4C37-9AE9-9EDBB4C90831}" srcOrd="0" destOrd="0" presId="urn:microsoft.com/office/officeart/2016/7/layout/BasicLinearProcessNumbered"/>
    <dgm:cxn modelId="{1ED72129-9416-437E-B118-778AB5F5FD4C}" type="presParOf" srcId="{E4C0DC95-39DC-44A9-AC38-D76F373FC81D}" destId="{A2FFE6E4-BF40-4F29-8EEE-D53C6FB32B02}" srcOrd="1" destOrd="0" presId="urn:microsoft.com/office/officeart/2016/7/layout/BasicLinearProcessNumbered"/>
    <dgm:cxn modelId="{AE360E56-4272-40A0-82B5-359CDA391BFF}" type="presParOf" srcId="{E4C0DC95-39DC-44A9-AC38-D76F373FC81D}" destId="{4C6DB596-0C61-4587-854D-F8D7638A5506}" srcOrd="2" destOrd="0" presId="urn:microsoft.com/office/officeart/2016/7/layout/BasicLinearProcessNumbered"/>
    <dgm:cxn modelId="{D994DEE1-D789-4F34-B767-A37DC7E0F648}" type="presParOf" srcId="{E4C0DC95-39DC-44A9-AC38-D76F373FC81D}" destId="{8A8C6CAC-A0DB-469E-8022-EE76DB2435F3}"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2B37FC-0D8D-4C24-B596-385B927DDA4D}"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CDE3F4E2-1A6A-4DE1-A95A-D8758571D08A}">
      <dgm:prSet/>
      <dgm:spPr/>
      <dgm:t>
        <a:bodyPr/>
        <a:lstStyle/>
        <a:p>
          <a:r>
            <a:rPr lang="en-US"/>
            <a:t>Don’t wear a graphic tee shirt or anything distracting</a:t>
          </a:r>
        </a:p>
      </dgm:t>
    </dgm:pt>
    <dgm:pt modelId="{E94D86D5-B6CC-4EDF-8E3F-9AD181F6249D}" type="parTrans" cxnId="{7AAE13AC-5CC0-467D-ABE8-AEE2E23AA232}">
      <dgm:prSet/>
      <dgm:spPr/>
      <dgm:t>
        <a:bodyPr/>
        <a:lstStyle/>
        <a:p>
          <a:endParaRPr lang="en-US"/>
        </a:p>
      </dgm:t>
    </dgm:pt>
    <dgm:pt modelId="{697DA1DE-A764-43E8-863A-D7C52187545E}" type="sibTrans" cxnId="{7AAE13AC-5CC0-467D-ABE8-AEE2E23AA232}">
      <dgm:prSet/>
      <dgm:spPr/>
      <dgm:t>
        <a:bodyPr/>
        <a:lstStyle/>
        <a:p>
          <a:endParaRPr lang="en-US"/>
        </a:p>
      </dgm:t>
    </dgm:pt>
    <dgm:pt modelId="{CB3BD3A9-1974-4837-8988-C0631FE02122}">
      <dgm:prSet/>
      <dgm:spPr/>
      <dgm:t>
        <a:bodyPr/>
        <a:lstStyle/>
        <a:p>
          <a:r>
            <a:rPr lang="en-US"/>
            <a:t>Stick with something simple and clean</a:t>
          </a:r>
        </a:p>
      </dgm:t>
    </dgm:pt>
    <dgm:pt modelId="{D0763459-F338-4D1E-BE99-8D77018241F0}" type="parTrans" cxnId="{5570D5B8-A3F7-4540-B980-C6634F868BB7}">
      <dgm:prSet/>
      <dgm:spPr/>
      <dgm:t>
        <a:bodyPr/>
        <a:lstStyle/>
        <a:p>
          <a:endParaRPr lang="en-US"/>
        </a:p>
      </dgm:t>
    </dgm:pt>
    <dgm:pt modelId="{DD81004B-70D0-492B-970D-4B18A39C7387}" type="sibTrans" cxnId="{5570D5B8-A3F7-4540-B980-C6634F868BB7}">
      <dgm:prSet/>
      <dgm:spPr/>
      <dgm:t>
        <a:bodyPr/>
        <a:lstStyle/>
        <a:p>
          <a:endParaRPr lang="en-US"/>
        </a:p>
      </dgm:t>
    </dgm:pt>
    <dgm:pt modelId="{08C00298-2BCB-4262-9B79-0699681BC592}">
      <dgm:prSet/>
      <dgm:spPr/>
      <dgm:t>
        <a:bodyPr/>
        <a:lstStyle/>
        <a:p>
          <a:r>
            <a:rPr lang="en-US"/>
            <a:t>Brush. your. hair.</a:t>
          </a:r>
        </a:p>
      </dgm:t>
    </dgm:pt>
    <dgm:pt modelId="{5F84C38C-C996-432A-BEC4-14C3A30A9916}" type="parTrans" cxnId="{27530D40-2846-4480-A8A6-45FB275DA748}">
      <dgm:prSet/>
      <dgm:spPr/>
      <dgm:t>
        <a:bodyPr/>
        <a:lstStyle/>
        <a:p>
          <a:endParaRPr lang="en-US"/>
        </a:p>
      </dgm:t>
    </dgm:pt>
    <dgm:pt modelId="{ACF21EEA-384B-47F8-AD4A-C0313D7AABE5}" type="sibTrans" cxnId="{27530D40-2846-4480-A8A6-45FB275DA748}">
      <dgm:prSet/>
      <dgm:spPr/>
      <dgm:t>
        <a:bodyPr/>
        <a:lstStyle/>
        <a:p>
          <a:endParaRPr lang="en-US"/>
        </a:p>
      </dgm:t>
    </dgm:pt>
    <dgm:pt modelId="{D5CF88FD-9BFD-42AD-9AFD-886DBD37817C}" type="pres">
      <dgm:prSet presAssocID="{F62B37FC-0D8D-4C24-B596-385B927DDA4D}" presName="root" presStyleCnt="0">
        <dgm:presLayoutVars>
          <dgm:dir/>
          <dgm:resizeHandles val="exact"/>
        </dgm:presLayoutVars>
      </dgm:prSet>
      <dgm:spPr/>
    </dgm:pt>
    <dgm:pt modelId="{E1B81846-FF94-4B72-86FA-067B52116029}" type="pres">
      <dgm:prSet presAssocID="{CDE3F4E2-1A6A-4DE1-A95A-D8758571D08A}" presName="compNode" presStyleCnt="0"/>
      <dgm:spPr/>
    </dgm:pt>
    <dgm:pt modelId="{61A831B6-4654-422B-8B55-60D84E8600E4}" type="pres">
      <dgm:prSet presAssocID="{CDE3F4E2-1A6A-4DE1-A95A-D8758571D08A}" presName="bgRect" presStyleLbl="bgShp" presStyleIdx="0" presStyleCnt="3"/>
      <dgm:spPr/>
    </dgm:pt>
    <dgm:pt modelId="{AD6554E2-030D-424B-99A2-BE1D37CAD830}" type="pres">
      <dgm:prSet presAssocID="{CDE3F4E2-1A6A-4DE1-A95A-D8758571D08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hirt"/>
        </a:ext>
      </dgm:extLst>
    </dgm:pt>
    <dgm:pt modelId="{02A21891-C036-4B96-A963-4C743AE78460}" type="pres">
      <dgm:prSet presAssocID="{CDE3F4E2-1A6A-4DE1-A95A-D8758571D08A}" presName="spaceRect" presStyleCnt="0"/>
      <dgm:spPr/>
    </dgm:pt>
    <dgm:pt modelId="{3CC24E78-4C3A-4E14-8532-2E27C1008730}" type="pres">
      <dgm:prSet presAssocID="{CDE3F4E2-1A6A-4DE1-A95A-D8758571D08A}" presName="parTx" presStyleLbl="revTx" presStyleIdx="0" presStyleCnt="3">
        <dgm:presLayoutVars>
          <dgm:chMax val="0"/>
          <dgm:chPref val="0"/>
        </dgm:presLayoutVars>
      </dgm:prSet>
      <dgm:spPr/>
    </dgm:pt>
    <dgm:pt modelId="{83410247-BF88-4645-96EA-62FFC3359C4C}" type="pres">
      <dgm:prSet presAssocID="{697DA1DE-A764-43E8-863A-D7C52187545E}" presName="sibTrans" presStyleCnt="0"/>
      <dgm:spPr/>
    </dgm:pt>
    <dgm:pt modelId="{C341A2C3-8A58-4F2F-A9CD-13E22173CC51}" type="pres">
      <dgm:prSet presAssocID="{CB3BD3A9-1974-4837-8988-C0631FE02122}" presName="compNode" presStyleCnt="0"/>
      <dgm:spPr/>
    </dgm:pt>
    <dgm:pt modelId="{EFC6623A-56B5-434C-8CA6-92CF9541681D}" type="pres">
      <dgm:prSet presAssocID="{CB3BD3A9-1974-4837-8988-C0631FE02122}" presName="bgRect" presStyleLbl="bgShp" presStyleIdx="1" presStyleCnt="3"/>
      <dgm:spPr/>
    </dgm:pt>
    <dgm:pt modelId="{E4C346D0-5BA3-4BCF-9716-0760082EA3DC}" type="pres">
      <dgm:prSet presAssocID="{CB3BD3A9-1974-4837-8988-C0631FE0212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CAD3623F-CFF6-4E86-8357-5EFFD57BE05E}" type="pres">
      <dgm:prSet presAssocID="{CB3BD3A9-1974-4837-8988-C0631FE02122}" presName="spaceRect" presStyleCnt="0"/>
      <dgm:spPr/>
    </dgm:pt>
    <dgm:pt modelId="{3AFFFD3B-947E-4308-80DC-62EBC3083D69}" type="pres">
      <dgm:prSet presAssocID="{CB3BD3A9-1974-4837-8988-C0631FE02122}" presName="parTx" presStyleLbl="revTx" presStyleIdx="1" presStyleCnt="3">
        <dgm:presLayoutVars>
          <dgm:chMax val="0"/>
          <dgm:chPref val="0"/>
        </dgm:presLayoutVars>
      </dgm:prSet>
      <dgm:spPr/>
    </dgm:pt>
    <dgm:pt modelId="{ACE7A3AE-00CE-4EF0-B0B1-124A3EA7E046}" type="pres">
      <dgm:prSet presAssocID="{DD81004B-70D0-492B-970D-4B18A39C7387}" presName="sibTrans" presStyleCnt="0"/>
      <dgm:spPr/>
    </dgm:pt>
    <dgm:pt modelId="{5C3271F9-D967-4F65-99FF-CA0680C55C2F}" type="pres">
      <dgm:prSet presAssocID="{08C00298-2BCB-4262-9B79-0699681BC592}" presName="compNode" presStyleCnt="0"/>
      <dgm:spPr/>
    </dgm:pt>
    <dgm:pt modelId="{A43F188A-B687-415A-AF81-3E836148B5EC}" type="pres">
      <dgm:prSet presAssocID="{08C00298-2BCB-4262-9B79-0699681BC592}" presName="bgRect" presStyleLbl="bgShp" presStyleIdx="2" presStyleCnt="3"/>
      <dgm:spPr/>
    </dgm:pt>
    <dgm:pt modelId="{67E5988E-4130-47B8-9ABB-AE33AA5AAFE9}" type="pres">
      <dgm:prSet presAssocID="{08C00298-2BCB-4262-9B79-0699681BC5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ustache"/>
        </a:ext>
      </dgm:extLst>
    </dgm:pt>
    <dgm:pt modelId="{37426311-5415-46DC-B2C2-9F15FC2C251F}" type="pres">
      <dgm:prSet presAssocID="{08C00298-2BCB-4262-9B79-0699681BC592}" presName="spaceRect" presStyleCnt="0"/>
      <dgm:spPr/>
    </dgm:pt>
    <dgm:pt modelId="{16C0211B-F94B-4B68-94A6-47A528F1D7AB}" type="pres">
      <dgm:prSet presAssocID="{08C00298-2BCB-4262-9B79-0699681BC592}" presName="parTx" presStyleLbl="revTx" presStyleIdx="2" presStyleCnt="3">
        <dgm:presLayoutVars>
          <dgm:chMax val="0"/>
          <dgm:chPref val="0"/>
        </dgm:presLayoutVars>
      </dgm:prSet>
      <dgm:spPr/>
    </dgm:pt>
  </dgm:ptLst>
  <dgm:cxnLst>
    <dgm:cxn modelId="{0156652B-F82C-42A6-AC4A-0678EE10C488}" type="presOf" srcId="{CDE3F4E2-1A6A-4DE1-A95A-D8758571D08A}" destId="{3CC24E78-4C3A-4E14-8532-2E27C1008730}" srcOrd="0" destOrd="0" presId="urn:microsoft.com/office/officeart/2018/2/layout/IconVerticalSolidList"/>
    <dgm:cxn modelId="{27530D40-2846-4480-A8A6-45FB275DA748}" srcId="{F62B37FC-0D8D-4C24-B596-385B927DDA4D}" destId="{08C00298-2BCB-4262-9B79-0699681BC592}" srcOrd="2" destOrd="0" parTransId="{5F84C38C-C996-432A-BEC4-14C3A30A9916}" sibTransId="{ACF21EEA-384B-47F8-AD4A-C0313D7AABE5}"/>
    <dgm:cxn modelId="{7AAE13AC-5CC0-467D-ABE8-AEE2E23AA232}" srcId="{F62B37FC-0D8D-4C24-B596-385B927DDA4D}" destId="{CDE3F4E2-1A6A-4DE1-A95A-D8758571D08A}" srcOrd="0" destOrd="0" parTransId="{E94D86D5-B6CC-4EDF-8E3F-9AD181F6249D}" sibTransId="{697DA1DE-A764-43E8-863A-D7C52187545E}"/>
    <dgm:cxn modelId="{5570D5B8-A3F7-4540-B980-C6634F868BB7}" srcId="{F62B37FC-0D8D-4C24-B596-385B927DDA4D}" destId="{CB3BD3A9-1974-4837-8988-C0631FE02122}" srcOrd="1" destOrd="0" parTransId="{D0763459-F338-4D1E-BE99-8D77018241F0}" sibTransId="{DD81004B-70D0-492B-970D-4B18A39C7387}"/>
    <dgm:cxn modelId="{277DF2BF-755F-4D40-A2FD-899FF146451D}" type="presOf" srcId="{CB3BD3A9-1974-4837-8988-C0631FE02122}" destId="{3AFFFD3B-947E-4308-80DC-62EBC3083D69}" srcOrd="0" destOrd="0" presId="urn:microsoft.com/office/officeart/2018/2/layout/IconVerticalSolidList"/>
    <dgm:cxn modelId="{55738FDC-8FB8-4DDB-983D-A5417D0DC6B2}" type="presOf" srcId="{F62B37FC-0D8D-4C24-B596-385B927DDA4D}" destId="{D5CF88FD-9BFD-42AD-9AFD-886DBD37817C}" srcOrd="0" destOrd="0" presId="urn:microsoft.com/office/officeart/2018/2/layout/IconVerticalSolidList"/>
    <dgm:cxn modelId="{F9261BF8-DB10-4E97-B87C-626A7EC3D1BD}" type="presOf" srcId="{08C00298-2BCB-4262-9B79-0699681BC592}" destId="{16C0211B-F94B-4B68-94A6-47A528F1D7AB}" srcOrd="0" destOrd="0" presId="urn:microsoft.com/office/officeart/2018/2/layout/IconVerticalSolidList"/>
    <dgm:cxn modelId="{C547B9F8-091D-47BA-9CC9-8997C8AB3C07}" type="presParOf" srcId="{D5CF88FD-9BFD-42AD-9AFD-886DBD37817C}" destId="{E1B81846-FF94-4B72-86FA-067B52116029}" srcOrd="0" destOrd="0" presId="urn:microsoft.com/office/officeart/2018/2/layout/IconVerticalSolidList"/>
    <dgm:cxn modelId="{93E03C5F-5F57-4B13-BF6E-4D60FDAF7DAA}" type="presParOf" srcId="{E1B81846-FF94-4B72-86FA-067B52116029}" destId="{61A831B6-4654-422B-8B55-60D84E8600E4}" srcOrd="0" destOrd="0" presId="urn:microsoft.com/office/officeart/2018/2/layout/IconVerticalSolidList"/>
    <dgm:cxn modelId="{5DCEB341-1BB1-42B8-BCE1-ADDAA2D040F6}" type="presParOf" srcId="{E1B81846-FF94-4B72-86FA-067B52116029}" destId="{AD6554E2-030D-424B-99A2-BE1D37CAD830}" srcOrd="1" destOrd="0" presId="urn:microsoft.com/office/officeart/2018/2/layout/IconVerticalSolidList"/>
    <dgm:cxn modelId="{C27EAC82-699F-410D-A59B-3B44CD830142}" type="presParOf" srcId="{E1B81846-FF94-4B72-86FA-067B52116029}" destId="{02A21891-C036-4B96-A963-4C743AE78460}" srcOrd="2" destOrd="0" presId="urn:microsoft.com/office/officeart/2018/2/layout/IconVerticalSolidList"/>
    <dgm:cxn modelId="{42800DE9-DCE0-40D5-AEF0-228E2E4DCEC7}" type="presParOf" srcId="{E1B81846-FF94-4B72-86FA-067B52116029}" destId="{3CC24E78-4C3A-4E14-8532-2E27C1008730}" srcOrd="3" destOrd="0" presId="urn:microsoft.com/office/officeart/2018/2/layout/IconVerticalSolidList"/>
    <dgm:cxn modelId="{C071A570-81A2-4D59-A852-A2C689B9EA1B}" type="presParOf" srcId="{D5CF88FD-9BFD-42AD-9AFD-886DBD37817C}" destId="{83410247-BF88-4645-96EA-62FFC3359C4C}" srcOrd="1" destOrd="0" presId="urn:microsoft.com/office/officeart/2018/2/layout/IconVerticalSolidList"/>
    <dgm:cxn modelId="{7BEFFC34-897C-4BC8-B35A-D4D0C98E1250}" type="presParOf" srcId="{D5CF88FD-9BFD-42AD-9AFD-886DBD37817C}" destId="{C341A2C3-8A58-4F2F-A9CD-13E22173CC51}" srcOrd="2" destOrd="0" presId="urn:microsoft.com/office/officeart/2018/2/layout/IconVerticalSolidList"/>
    <dgm:cxn modelId="{50931A09-659F-42E9-9D9F-6A4D2D15B356}" type="presParOf" srcId="{C341A2C3-8A58-4F2F-A9CD-13E22173CC51}" destId="{EFC6623A-56B5-434C-8CA6-92CF9541681D}" srcOrd="0" destOrd="0" presId="urn:microsoft.com/office/officeart/2018/2/layout/IconVerticalSolidList"/>
    <dgm:cxn modelId="{C1E65510-3D4A-46EE-862D-BB6E7486729B}" type="presParOf" srcId="{C341A2C3-8A58-4F2F-A9CD-13E22173CC51}" destId="{E4C346D0-5BA3-4BCF-9716-0760082EA3DC}" srcOrd="1" destOrd="0" presId="urn:microsoft.com/office/officeart/2018/2/layout/IconVerticalSolidList"/>
    <dgm:cxn modelId="{CFB26BB5-789D-4BF4-8F21-643BA5078216}" type="presParOf" srcId="{C341A2C3-8A58-4F2F-A9CD-13E22173CC51}" destId="{CAD3623F-CFF6-4E86-8357-5EFFD57BE05E}" srcOrd="2" destOrd="0" presId="urn:microsoft.com/office/officeart/2018/2/layout/IconVerticalSolidList"/>
    <dgm:cxn modelId="{148B0E39-297C-46D9-BF52-25490EE76BC2}" type="presParOf" srcId="{C341A2C3-8A58-4F2F-A9CD-13E22173CC51}" destId="{3AFFFD3B-947E-4308-80DC-62EBC3083D69}" srcOrd="3" destOrd="0" presId="urn:microsoft.com/office/officeart/2018/2/layout/IconVerticalSolidList"/>
    <dgm:cxn modelId="{7FD945C0-63F0-4605-B0EB-F4C25A1F7CB4}" type="presParOf" srcId="{D5CF88FD-9BFD-42AD-9AFD-886DBD37817C}" destId="{ACE7A3AE-00CE-4EF0-B0B1-124A3EA7E046}" srcOrd="3" destOrd="0" presId="urn:microsoft.com/office/officeart/2018/2/layout/IconVerticalSolidList"/>
    <dgm:cxn modelId="{2BD19DA2-0DDF-4B63-BA4E-2D36BE48965D}" type="presParOf" srcId="{D5CF88FD-9BFD-42AD-9AFD-886DBD37817C}" destId="{5C3271F9-D967-4F65-99FF-CA0680C55C2F}" srcOrd="4" destOrd="0" presId="urn:microsoft.com/office/officeart/2018/2/layout/IconVerticalSolidList"/>
    <dgm:cxn modelId="{636D1340-F9F6-4572-85DF-492402DA7351}" type="presParOf" srcId="{5C3271F9-D967-4F65-99FF-CA0680C55C2F}" destId="{A43F188A-B687-415A-AF81-3E836148B5EC}" srcOrd="0" destOrd="0" presId="urn:microsoft.com/office/officeart/2018/2/layout/IconVerticalSolidList"/>
    <dgm:cxn modelId="{CE70E9E3-FFD0-466F-ADE4-C810699A090A}" type="presParOf" srcId="{5C3271F9-D967-4F65-99FF-CA0680C55C2F}" destId="{67E5988E-4130-47B8-9ABB-AE33AA5AAFE9}" srcOrd="1" destOrd="0" presId="urn:microsoft.com/office/officeart/2018/2/layout/IconVerticalSolidList"/>
    <dgm:cxn modelId="{D291DD98-7706-473D-9903-851B70D58101}" type="presParOf" srcId="{5C3271F9-D967-4F65-99FF-CA0680C55C2F}" destId="{37426311-5415-46DC-B2C2-9F15FC2C251F}" srcOrd="2" destOrd="0" presId="urn:microsoft.com/office/officeart/2018/2/layout/IconVerticalSolidList"/>
    <dgm:cxn modelId="{D8E59B7D-FADF-454F-A32A-2D1680A6BEAB}" type="presParOf" srcId="{5C3271F9-D967-4F65-99FF-CA0680C55C2F}" destId="{16C0211B-F94B-4B68-94A6-47A528F1D7A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B0321C-AA3A-4782-AD1B-F1526A0D2C1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5BB7BA7-615B-44AC-A3DF-48AC59B3C444}">
      <dgm:prSet/>
      <dgm:spPr/>
      <dgm:t>
        <a:bodyPr/>
        <a:lstStyle/>
        <a:p>
          <a:r>
            <a:rPr lang="en-US"/>
            <a:t>Speak loudly and strongly, not too fast.</a:t>
          </a:r>
        </a:p>
      </dgm:t>
    </dgm:pt>
    <dgm:pt modelId="{C5C8F976-B6DE-48A8-875F-2BFF3EE0C84E}" type="parTrans" cxnId="{4C145491-F593-4371-83F9-E13A1E3DA9CA}">
      <dgm:prSet/>
      <dgm:spPr/>
      <dgm:t>
        <a:bodyPr/>
        <a:lstStyle/>
        <a:p>
          <a:endParaRPr lang="en-US"/>
        </a:p>
      </dgm:t>
    </dgm:pt>
    <dgm:pt modelId="{FBDB19C8-960B-4DA8-B4CF-B7702095229E}" type="sibTrans" cxnId="{4C145491-F593-4371-83F9-E13A1E3DA9CA}">
      <dgm:prSet/>
      <dgm:spPr/>
      <dgm:t>
        <a:bodyPr/>
        <a:lstStyle/>
        <a:p>
          <a:endParaRPr lang="en-US"/>
        </a:p>
      </dgm:t>
    </dgm:pt>
    <dgm:pt modelId="{AE1048A0-4765-4846-BB88-50BBFAEFB82F}">
      <dgm:prSet/>
      <dgm:spPr/>
      <dgm:t>
        <a:bodyPr/>
        <a:lstStyle/>
        <a:p>
          <a:r>
            <a:rPr lang="en-US"/>
            <a:t>Use hand gestures when you're not touching the screen</a:t>
          </a:r>
        </a:p>
      </dgm:t>
    </dgm:pt>
    <dgm:pt modelId="{8CCF01C0-508A-482D-8119-BC3B20C99E51}" type="parTrans" cxnId="{6F5D6D34-9619-4E3B-BE65-02F1C83E3E62}">
      <dgm:prSet/>
      <dgm:spPr/>
      <dgm:t>
        <a:bodyPr/>
        <a:lstStyle/>
        <a:p>
          <a:endParaRPr lang="en-US"/>
        </a:p>
      </dgm:t>
    </dgm:pt>
    <dgm:pt modelId="{3D2AB24D-3007-498B-A43E-AC34D8DE4133}" type="sibTrans" cxnId="{6F5D6D34-9619-4E3B-BE65-02F1C83E3E62}">
      <dgm:prSet/>
      <dgm:spPr/>
      <dgm:t>
        <a:bodyPr/>
        <a:lstStyle/>
        <a:p>
          <a:endParaRPr lang="en-US"/>
        </a:p>
      </dgm:t>
    </dgm:pt>
    <dgm:pt modelId="{23F08107-3A17-40CE-AACC-37A02D579A00}">
      <dgm:prSet/>
      <dgm:spPr/>
      <dgm:t>
        <a:bodyPr/>
        <a:lstStyle/>
        <a:p>
          <a:r>
            <a:rPr lang="en-US"/>
            <a:t>Keep talking while you're switching slides, underlining sentences</a:t>
          </a:r>
        </a:p>
      </dgm:t>
    </dgm:pt>
    <dgm:pt modelId="{FECF770D-6C28-492F-A69A-63D6120831D0}" type="parTrans" cxnId="{6EF46FDF-DD12-40C5-A87B-590938BADBF2}">
      <dgm:prSet/>
      <dgm:spPr/>
      <dgm:t>
        <a:bodyPr/>
        <a:lstStyle/>
        <a:p>
          <a:endParaRPr lang="en-US"/>
        </a:p>
      </dgm:t>
    </dgm:pt>
    <dgm:pt modelId="{214C8908-4530-4200-B158-F1D9D83EDB01}" type="sibTrans" cxnId="{6EF46FDF-DD12-40C5-A87B-590938BADBF2}">
      <dgm:prSet/>
      <dgm:spPr/>
      <dgm:t>
        <a:bodyPr/>
        <a:lstStyle/>
        <a:p>
          <a:endParaRPr lang="en-US"/>
        </a:p>
      </dgm:t>
    </dgm:pt>
    <dgm:pt modelId="{F9A6B9F0-1CD2-41BD-9682-D2B5FB4691A9}">
      <dgm:prSet/>
      <dgm:spPr/>
      <dgm:t>
        <a:bodyPr/>
        <a:lstStyle/>
        <a:p>
          <a:r>
            <a:rPr lang="en-US"/>
            <a:t>Smile! Keep an up-beat, positive tone. The you can make it lower for a dramatic effect when needed.</a:t>
          </a:r>
        </a:p>
      </dgm:t>
    </dgm:pt>
    <dgm:pt modelId="{B9FC6DB6-C840-4D80-BEE3-33D4D2BF29CC}" type="parTrans" cxnId="{D3BD22EE-7065-45B3-AFBA-F1305CEEC53E}">
      <dgm:prSet/>
      <dgm:spPr/>
      <dgm:t>
        <a:bodyPr/>
        <a:lstStyle/>
        <a:p>
          <a:endParaRPr lang="en-US"/>
        </a:p>
      </dgm:t>
    </dgm:pt>
    <dgm:pt modelId="{15F39E37-5503-4BCD-BF40-F2B9B6178FC5}" type="sibTrans" cxnId="{D3BD22EE-7065-45B3-AFBA-F1305CEEC53E}">
      <dgm:prSet/>
      <dgm:spPr/>
      <dgm:t>
        <a:bodyPr/>
        <a:lstStyle/>
        <a:p>
          <a:endParaRPr lang="en-US"/>
        </a:p>
      </dgm:t>
    </dgm:pt>
    <dgm:pt modelId="{DAE6030B-AB4D-4C94-839E-69153F3C28F2}">
      <dgm:prSet/>
      <dgm:spPr/>
      <dgm:t>
        <a:bodyPr/>
        <a:lstStyle/>
        <a:p>
          <a:r>
            <a:rPr lang="en-US"/>
            <a:t>Your facial expression and voice should match the information on each slide</a:t>
          </a:r>
        </a:p>
      </dgm:t>
    </dgm:pt>
    <dgm:pt modelId="{9EE19789-4342-4DE7-93FB-59FB07FB235B}" type="parTrans" cxnId="{965F776F-2DB7-4F03-904F-F4C451ADBEE0}">
      <dgm:prSet/>
      <dgm:spPr/>
      <dgm:t>
        <a:bodyPr/>
        <a:lstStyle/>
        <a:p>
          <a:endParaRPr lang="en-US"/>
        </a:p>
      </dgm:t>
    </dgm:pt>
    <dgm:pt modelId="{9F062A1F-D7FB-48CC-8D01-1FE6C8C82D7B}" type="sibTrans" cxnId="{965F776F-2DB7-4F03-904F-F4C451ADBEE0}">
      <dgm:prSet/>
      <dgm:spPr/>
      <dgm:t>
        <a:bodyPr/>
        <a:lstStyle/>
        <a:p>
          <a:endParaRPr lang="en-US"/>
        </a:p>
      </dgm:t>
    </dgm:pt>
    <dgm:pt modelId="{9A8553C5-67D8-417D-9D92-2429DFA6BAB6}">
      <dgm:prSet/>
      <dgm:spPr/>
      <dgm:t>
        <a:bodyPr/>
        <a:lstStyle/>
        <a:p>
          <a:r>
            <a:rPr lang="en-US"/>
            <a:t>Bring out your inner actor!</a:t>
          </a:r>
        </a:p>
      </dgm:t>
    </dgm:pt>
    <dgm:pt modelId="{F9C3E486-701F-43D8-89C0-7B99826869D0}" type="parTrans" cxnId="{E9B3A5DD-D87D-4642-BFFB-3479418E28A8}">
      <dgm:prSet/>
      <dgm:spPr/>
      <dgm:t>
        <a:bodyPr/>
        <a:lstStyle/>
        <a:p>
          <a:endParaRPr lang="en-US"/>
        </a:p>
      </dgm:t>
    </dgm:pt>
    <dgm:pt modelId="{2607095E-5C3A-4B29-AB57-192AABB2787F}" type="sibTrans" cxnId="{E9B3A5DD-D87D-4642-BFFB-3479418E28A8}">
      <dgm:prSet/>
      <dgm:spPr/>
      <dgm:t>
        <a:bodyPr/>
        <a:lstStyle/>
        <a:p>
          <a:endParaRPr lang="en-US"/>
        </a:p>
      </dgm:t>
    </dgm:pt>
    <dgm:pt modelId="{FAC0BEA8-6847-441D-8646-5CAF7066D027}" type="pres">
      <dgm:prSet presAssocID="{88B0321C-AA3A-4782-AD1B-F1526A0D2C1F}" presName="root" presStyleCnt="0">
        <dgm:presLayoutVars>
          <dgm:dir/>
          <dgm:resizeHandles val="exact"/>
        </dgm:presLayoutVars>
      </dgm:prSet>
      <dgm:spPr/>
    </dgm:pt>
    <dgm:pt modelId="{13C5077E-B65F-4D17-817E-4B8214767368}" type="pres">
      <dgm:prSet presAssocID="{85BB7BA7-615B-44AC-A3DF-48AC59B3C444}" presName="compNode" presStyleCnt="0"/>
      <dgm:spPr/>
    </dgm:pt>
    <dgm:pt modelId="{A1BB04E3-B156-45C7-9DC9-8921E8DA8DE9}" type="pres">
      <dgm:prSet presAssocID="{85BB7BA7-615B-44AC-A3DF-48AC59B3C444}" presName="bgRect" presStyleLbl="bgShp" presStyleIdx="0" presStyleCnt="6"/>
      <dgm:spPr/>
    </dgm:pt>
    <dgm:pt modelId="{5D977327-1CF2-4872-A0DA-7EB37F38373B}" type="pres">
      <dgm:prSet presAssocID="{85BB7BA7-615B-44AC-A3DF-48AC59B3C444}"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DA5C5E3E-D0F9-494C-80B0-81EB350647E5}" type="pres">
      <dgm:prSet presAssocID="{85BB7BA7-615B-44AC-A3DF-48AC59B3C444}" presName="spaceRect" presStyleCnt="0"/>
      <dgm:spPr/>
    </dgm:pt>
    <dgm:pt modelId="{50586D9D-D6CE-4E38-BA2A-2BC2F44FB06E}" type="pres">
      <dgm:prSet presAssocID="{85BB7BA7-615B-44AC-A3DF-48AC59B3C444}" presName="parTx" presStyleLbl="revTx" presStyleIdx="0" presStyleCnt="6">
        <dgm:presLayoutVars>
          <dgm:chMax val="0"/>
          <dgm:chPref val="0"/>
        </dgm:presLayoutVars>
      </dgm:prSet>
      <dgm:spPr/>
    </dgm:pt>
    <dgm:pt modelId="{E597A681-5987-4DB9-9B74-308B405DB811}" type="pres">
      <dgm:prSet presAssocID="{FBDB19C8-960B-4DA8-B4CF-B7702095229E}" presName="sibTrans" presStyleCnt="0"/>
      <dgm:spPr/>
    </dgm:pt>
    <dgm:pt modelId="{40CD62B4-8D82-4D77-B66C-C90709CF98BC}" type="pres">
      <dgm:prSet presAssocID="{AE1048A0-4765-4846-BB88-50BBFAEFB82F}" presName="compNode" presStyleCnt="0"/>
      <dgm:spPr/>
    </dgm:pt>
    <dgm:pt modelId="{EABE1922-C839-417A-A903-78BBBB860D0A}" type="pres">
      <dgm:prSet presAssocID="{AE1048A0-4765-4846-BB88-50BBFAEFB82F}" presName="bgRect" presStyleLbl="bgShp" presStyleIdx="1" presStyleCnt="6"/>
      <dgm:spPr/>
    </dgm:pt>
    <dgm:pt modelId="{8A545309-E2CF-404F-8DB2-017FC03BE5B7}" type="pres">
      <dgm:prSet presAssocID="{AE1048A0-4765-4846-BB88-50BBFAEFB82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aised Hand"/>
        </a:ext>
      </dgm:extLst>
    </dgm:pt>
    <dgm:pt modelId="{2921F9F7-F024-4408-9D0F-C715F0CA6C46}" type="pres">
      <dgm:prSet presAssocID="{AE1048A0-4765-4846-BB88-50BBFAEFB82F}" presName="spaceRect" presStyleCnt="0"/>
      <dgm:spPr/>
    </dgm:pt>
    <dgm:pt modelId="{F6725A20-C438-44FF-8707-581D47A92F12}" type="pres">
      <dgm:prSet presAssocID="{AE1048A0-4765-4846-BB88-50BBFAEFB82F}" presName="parTx" presStyleLbl="revTx" presStyleIdx="1" presStyleCnt="6">
        <dgm:presLayoutVars>
          <dgm:chMax val="0"/>
          <dgm:chPref val="0"/>
        </dgm:presLayoutVars>
      </dgm:prSet>
      <dgm:spPr/>
    </dgm:pt>
    <dgm:pt modelId="{577E61E7-FDF5-4967-BD9A-D26167F21F85}" type="pres">
      <dgm:prSet presAssocID="{3D2AB24D-3007-498B-A43E-AC34D8DE4133}" presName="sibTrans" presStyleCnt="0"/>
      <dgm:spPr/>
    </dgm:pt>
    <dgm:pt modelId="{388B3CD5-3CB1-4E36-BA00-45726CBE1ADD}" type="pres">
      <dgm:prSet presAssocID="{23F08107-3A17-40CE-AACC-37A02D579A00}" presName="compNode" presStyleCnt="0"/>
      <dgm:spPr/>
    </dgm:pt>
    <dgm:pt modelId="{D3ADEEDA-16AC-4C61-A24B-6592529CFD1C}" type="pres">
      <dgm:prSet presAssocID="{23F08107-3A17-40CE-AACC-37A02D579A00}" presName="bgRect" presStyleLbl="bgShp" presStyleIdx="2" presStyleCnt="6"/>
      <dgm:spPr/>
    </dgm:pt>
    <dgm:pt modelId="{B4906207-930A-45D1-94CF-B95124D8D27F}" type="pres">
      <dgm:prSet presAssocID="{23F08107-3A17-40CE-AACC-37A02D579A0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o sign"/>
        </a:ext>
      </dgm:extLst>
    </dgm:pt>
    <dgm:pt modelId="{43047653-FEFC-4590-B8FA-EACA365E3A87}" type="pres">
      <dgm:prSet presAssocID="{23F08107-3A17-40CE-AACC-37A02D579A00}" presName="spaceRect" presStyleCnt="0"/>
      <dgm:spPr/>
    </dgm:pt>
    <dgm:pt modelId="{5D867B64-56DC-45C5-8700-E60D2C651366}" type="pres">
      <dgm:prSet presAssocID="{23F08107-3A17-40CE-AACC-37A02D579A00}" presName="parTx" presStyleLbl="revTx" presStyleIdx="2" presStyleCnt="6">
        <dgm:presLayoutVars>
          <dgm:chMax val="0"/>
          <dgm:chPref val="0"/>
        </dgm:presLayoutVars>
      </dgm:prSet>
      <dgm:spPr/>
    </dgm:pt>
    <dgm:pt modelId="{0A3772CE-6195-4174-8A1E-E3643F4577F5}" type="pres">
      <dgm:prSet presAssocID="{214C8908-4530-4200-B158-F1D9D83EDB01}" presName="sibTrans" presStyleCnt="0"/>
      <dgm:spPr/>
    </dgm:pt>
    <dgm:pt modelId="{B3E76C1B-B62B-43F1-AACB-B18638F499E2}" type="pres">
      <dgm:prSet presAssocID="{F9A6B9F0-1CD2-41BD-9682-D2B5FB4691A9}" presName="compNode" presStyleCnt="0"/>
      <dgm:spPr/>
    </dgm:pt>
    <dgm:pt modelId="{1A6430E3-EB2B-4FF3-9286-BF37C94E477D}" type="pres">
      <dgm:prSet presAssocID="{F9A6B9F0-1CD2-41BD-9682-D2B5FB4691A9}" presName="bgRect" presStyleLbl="bgShp" presStyleIdx="3" presStyleCnt="6"/>
      <dgm:spPr/>
    </dgm:pt>
    <dgm:pt modelId="{7ECEFFB0-7476-44AE-B0A7-12825553E532}" type="pres">
      <dgm:prSet presAssocID="{F9A6B9F0-1CD2-41BD-9682-D2B5FB4691A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iling Face with No Fill"/>
        </a:ext>
      </dgm:extLst>
    </dgm:pt>
    <dgm:pt modelId="{9B02F500-878A-467D-AEE9-414C90E06765}" type="pres">
      <dgm:prSet presAssocID="{F9A6B9F0-1CD2-41BD-9682-D2B5FB4691A9}" presName="spaceRect" presStyleCnt="0"/>
      <dgm:spPr/>
    </dgm:pt>
    <dgm:pt modelId="{98E7CBA2-2C46-41A3-9176-12E1AF1BCE1D}" type="pres">
      <dgm:prSet presAssocID="{F9A6B9F0-1CD2-41BD-9682-D2B5FB4691A9}" presName="parTx" presStyleLbl="revTx" presStyleIdx="3" presStyleCnt="6">
        <dgm:presLayoutVars>
          <dgm:chMax val="0"/>
          <dgm:chPref val="0"/>
        </dgm:presLayoutVars>
      </dgm:prSet>
      <dgm:spPr/>
    </dgm:pt>
    <dgm:pt modelId="{8DB1BC9E-4300-433C-BC3B-34C4BF64CCB8}" type="pres">
      <dgm:prSet presAssocID="{15F39E37-5503-4BCD-BF40-F2B9B6178FC5}" presName="sibTrans" presStyleCnt="0"/>
      <dgm:spPr/>
    </dgm:pt>
    <dgm:pt modelId="{73EA117C-E7D7-45EF-A735-A390322F6DC4}" type="pres">
      <dgm:prSet presAssocID="{DAE6030B-AB4D-4C94-839E-69153F3C28F2}" presName="compNode" presStyleCnt="0"/>
      <dgm:spPr/>
    </dgm:pt>
    <dgm:pt modelId="{D27F5220-A562-43F1-A36C-F0EF5AF2FA62}" type="pres">
      <dgm:prSet presAssocID="{DAE6030B-AB4D-4C94-839E-69153F3C28F2}" presName="bgRect" presStyleLbl="bgShp" presStyleIdx="4" presStyleCnt="6"/>
      <dgm:spPr/>
    </dgm:pt>
    <dgm:pt modelId="{7C9FF02F-B511-4E71-8311-4AA2C8091944}" type="pres">
      <dgm:prSet presAssocID="{DAE6030B-AB4D-4C94-839E-69153F3C28F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BEBB5258-0842-4859-82B9-3EEC99B6A4AF}" type="pres">
      <dgm:prSet presAssocID="{DAE6030B-AB4D-4C94-839E-69153F3C28F2}" presName="spaceRect" presStyleCnt="0"/>
      <dgm:spPr/>
    </dgm:pt>
    <dgm:pt modelId="{2E4E639A-2D3B-4824-B93E-BE6B665AD270}" type="pres">
      <dgm:prSet presAssocID="{DAE6030B-AB4D-4C94-839E-69153F3C28F2}" presName="parTx" presStyleLbl="revTx" presStyleIdx="4" presStyleCnt="6">
        <dgm:presLayoutVars>
          <dgm:chMax val="0"/>
          <dgm:chPref val="0"/>
        </dgm:presLayoutVars>
      </dgm:prSet>
      <dgm:spPr/>
    </dgm:pt>
    <dgm:pt modelId="{2AEDDD60-9675-4085-800C-DABD9D04F8BE}" type="pres">
      <dgm:prSet presAssocID="{9F062A1F-D7FB-48CC-8D01-1FE6C8C82D7B}" presName="sibTrans" presStyleCnt="0"/>
      <dgm:spPr/>
    </dgm:pt>
    <dgm:pt modelId="{30489575-2C53-4D50-A741-3B2D6FCA5F24}" type="pres">
      <dgm:prSet presAssocID="{9A8553C5-67D8-417D-9D92-2429DFA6BAB6}" presName="compNode" presStyleCnt="0"/>
      <dgm:spPr/>
    </dgm:pt>
    <dgm:pt modelId="{90DE99DA-10CA-471B-B240-D1FAA4A18831}" type="pres">
      <dgm:prSet presAssocID="{9A8553C5-67D8-417D-9D92-2429DFA6BAB6}" presName="bgRect" presStyleLbl="bgShp" presStyleIdx="5" presStyleCnt="6"/>
      <dgm:spPr/>
    </dgm:pt>
    <dgm:pt modelId="{C012FCDD-D70F-4C59-91B0-3633BD98059E}" type="pres">
      <dgm:prSet presAssocID="{9A8553C5-67D8-417D-9D92-2429DFA6BAB6}"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rama"/>
        </a:ext>
      </dgm:extLst>
    </dgm:pt>
    <dgm:pt modelId="{066566F6-D632-4A42-8C35-EE829BF65E7A}" type="pres">
      <dgm:prSet presAssocID="{9A8553C5-67D8-417D-9D92-2429DFA6BAB6}" presName="spaceRect" presStyleCnt="0"/>
      <dgm:spPr/>
    </dgm:pt>
    <dgm:pt modelId="{B0FF157D-3F30-417E-9E0A-33E831BF0C8F}" type="pres">
      <dgm:prSet presAssocID="{9A8553C5-67D8-417D-9D92-2429DFA6BAB6}" presName="parTx" presStyleLbl="revTx" presStyleIdx="5" presStyleCnt="6">
        <dgm:presLayoutVars>
          <dgm:chMax val="0"/>
          <dgm:chPref val="0"/>
        </dgm:presLayoutVars>
      </dgm:prSet>
      <dgm:spPr/>
    </dgm:pt>
  </dgm:ptLst>
  <dgm:cxnLst>
    <dgm:cxn modelId="{FBF5BB18-30E6-44BD-BE54-30861E1917AE}" type="presOf" srcId="{85BB7BA7-615B-44AC-A3DF-48AC59B3C444}" destId="{50586D9D-D6CE-4E38-BA2A-2BC2F44FB06E}" srcOrd="0" destOrd="0" presId="urn:microsoft.com/office/officeart/2018/2/layout/IconVerticalSolidList"/>
    <dgm:cxn modelId="{E993F033-99F6-4207-AF9D-ECBBB87F78CD}" type="presOf" srcId="{F9A6B9F0-1CD2-41BD-9682-D2B5FB4691A9}" destId="{98E7CBA2-2C46-41A3-9176-12E1AF1BCE1D}" srcOrd="0" destOrd="0" presId="urn:microsoft.com/office/officeart/2018/2/layout/IconVerticalSolidList"/>
    <dgm:cxn modelId="{6F5D6D34-9619-4E3B-BE65-02F1C83E3E62}" srcId="{88B0321C-AA3A-4782-AD1B-F1526A0D2C1F}" destId="{AE1048A0-4765-4846-BB88-50BBFAEFB82F}" srcOrd="1" destOrd="0" parTransId="{8CCF01C0-508A-482D-8119-BC3B20C99E51}" sibTransId="{3D2AB24D-3007-498B-A43E-AC34D8DE4133}"/>
    <dgm:cxn modelId="{200F205D-33A0-4DD1-95CC-724344FE0584}" type="presOf" srcId="{88B0321C-AA3A-4782-AD1B-F1526A0D2C1F}" destId="{FAC0BEA8-6847-441D-8646-5CAF7066D027}" srcOrd="0" destOrd="0" presId="urn:microsoft.com/office/officeart/2018/2/layout/IconVerticalSolidList"/>
    <dgm:cxn modelId="{965F776F-2DB7-4F03-904F-F4C451ADBEE0}" srcId="{88B0321C-AA3A-4782-AD1B-F1526A0D2C1F}" destId="{DAE6030B-AB4D-4C94-839E-69153F3C28F2}" srcOrd="4" destOrd="0" parTransId="{9EE19789-4342-4DE7-93FB-59FB07FB235B}" sibTransId="{9F062A1F-D7FB-48CC-8D01-1FE6C8C82D7B}"/>
    <dgm:cxn modelId="{AEA57686-BFF0-4E59-8762-54314DB45BD4}" type="presOf" srcId="{DAE6030B-AB4D-4C94-839E-69153F3C28F2}" destId="{2E4E639A-2D3B-4824-B93E-BE6B665AD270}" srcOrd="0" destOrd="0" presId="urn:microsoft.com/office/officeart/2018/2/layout/IconVerticalSolidList"/>
    <dgm:cxn modelId="{4C145491-F593-4371-83F9-E13A1E3DA9CA}" srcId="{88B0321C-AA3A-4782-AD1B-F1526A0D2C1F}" destId="{85BB7BA7-615B-44AC-A3DF-48AC59B3C444}" srcOrd="0" destOrd="0" parTransId="{C5C8F976-B6DE-48A8-875F-2BFF3EE0C84E}" sibTransId="{FBDB19C8-960B-4DA8-B4CF-B7702095229E}"/>
    <dgm:cxn modelId="{BD30B3D2-1372-4671-9D54-4AE77C7A9006}" type="presOf" srcId="{AE1048A0-4765-4846-BB88-50BBFAEFB82F}" destId="{F6725A20-C438-44FF-8707-581D47A92F12}" srcOrd="0" destOrd="0" presId="urn:microsoft.com/office/officeart/2018/2/layout/IconVerticalSolidList"/>
    <dgm:cxn modelId="{1C141AD4-0673-4B01-828D-166307553246}" type="presOf" srcId="{9A8553C5-67D8-417D-9D92-2429DFA6BAB6}" destId="{B0FF157D-3F30-417E-9E0A-33E831BF0C8F}" srcOrd="0" destOrd="0" presId="urn:microsoft.com/office/officeart/2018/2/layout/IconVerticalSolidList"/>
    <dgm:cxn modelId="{E9B3A5DD-D87D-4642-BFFB-3479418E28A8}" srcId="{88B0321C-AA3A-4782-AD1B-F1526A0D2C1F}" destId="{9A8553C5-67D8-417D-9D92-2429DFA6BAB6}" srcOrd="5" destOrd="0" parTransId="{F9C3E486-701F-43D8-89C0-7B99826869D0}" sibTransId="{2607095E-5C3A-4B29-AB57-192AABB2787F}"/>
    <dgm:cxn modelId="{6EF46FDF-DD12-40C5-A87B-590938BADBF2}" srcId="{88B0321C-AA3A-4782-AD1B-F1526A0D2C1F}" destId="{23F08107-3A17-40CE-AACC-37A02D579A00}" srcOrd="2" destOrd="0" parTransId="{FECF770D-6C28-492F-A69A-63D6120831D0}" sibTransId="{214C8908-4530-4200-B158-F1D9D83EDB01}"/>
    <dgm:cxn modelId="{8E1537E5-A046-4C1A-87B1-5AE7AFA4BAA4}" type="presOf" srcId="{23F08107-3A17-40CE-AACC-37A02D579A00}" destId="{5D867B64-56DC-45C5-8700-E60D2C651366}" srcOrd="0" destOrd="0" presId="urn:microsoft.com/office/officeart/2018/2/layout/IconVerticalSolidList"/>
    <dgm:cxn modelId="{D3BD22EE-7065-45B3-AFBA-F1305CEEC53E}" srcId="{88B0321C-AA3A-4782-AD1B-F1526A0D2C1F}" destId="{F9A6B9F0-1CD2-41BD-9682-D2B5FB4691A9}" srcOrd="3" destOrd="0" parTransId="{B9FC6DB6-C840-4D80-BEE3-33D4D2BF29CC}" sibTransId="{15F39E37-5503-4BCD-BF40-F2B9B6178FC5}"/>
    <dgm:cxn modelId="{193FF097-487F-4432-BB99-315C21F374A6}" type="presParOf" srcId="{FAC0BEA8-6847-441D-8646-5CAF7066D027}" destId="{13C5077E-B65F-4D17-817E-4B8214767368}" srcOrd="0" destOrd="0" presId="urn:microsoft.com/office/officeart/2018/2/layout/IconVerticalSolidList"/>
    <dgm:cxn modelId="{606AD231-7C63-41F1-A33D-FEF7FD021B4A}" type="presParOf" srcId="{13C5077E-B65F-4D17-817E-4B8214767368}" destId="{A1BB04E3-B156-45C7-9DC9-8921E8DA8DE9}" srcOrd="0" destOrd="0" presId="urn:microsoft.com/office/officeart/2018/2/layout/IconVerticalSolidList"/>
    <dgm:cxn modelId="{4B5998FD-94E4-498A-8E81-3512C420DA7C}" type="presParOf" srcId="{13C5077E-B65F-4D17-817E-4B8214767368}" destId="{5D977327-1CF2-4872-A0DA-7EB37F38373B}" srcOrd="1" destOrd="0" presId="urn:microsoft.com/office/officeart/2018/2/layout/IconVerticalSolidList"/>
    <dgm:cxn modelId="{D413B2FF-7A65-4274-BAAF-8B469ED92335}" type="presParOf" srcId="{13C5077E-B65F-4D17-817E-4B8214767368}" destId="{DA5C5E3E-D0F9-494C-80B0-81EB350647E5}" srcOrd="2" destOrd="0" presId="urn:microsoft.com/office/officeart/2018/2/layout/IconVerticalSolidList"/>
    <dgm:cxn modelId="{8B7ADE81-7C4E-49F2-A008-0E800EB8633B}" type="presParOf" srcId="{13C5077E-B65F-4D17-817E-4B8214767368}" destId="{50586D9D-D6CE-4E38-BA2A-2BC2F44FB06E}" srcOrd="3" destOrd="0" presId="urn:microsoft.com/office/officeart/2018/2/layout/IconVerticalSolidList"/>
    <dgm:cxn modelId="{E5802082-75DE-49A7-B7CF-C85577B90352}" type="presParOf" srcId="{FAC0BEA8-6847-441D-8646-5CAF7066D027}" destId="{E597A681-5987-4DB9-9B74-308B405DB811}" srcOrd="1" destOrd="0" presId="urn:microsoft.com/office/officeart/2018/2/layout/IconVerticalSolidList"/>
    <dgm:cxn modelId="{2AEC59E6-7EF3-40A9-943C-F1484744C6A6}" type="presParOf" srcId="{FAC0BEA8-6847-441D-8646-5CAF7066D027}" destId="{40CD62B4-8D82-4D77-B66C-C90709CF98BC}" srcOrd="2" destOrd="0" presId="urn:microsoft.com/office/officeart/2018/2/layout/IconVerticalSolidList"/>
    <dgm:cxn modelId="{E907930A-073E-42BB-B5B0-C11BCB96A4D8}" type="presParOf" srcId="{40CD62B4-8D82-4D77-B66C-C90709CF98BC}" destId="{EABE1922-C839-417A-A903-78BBBB860D0A}" srcOrd="0" destOrd="0" presId="urn:microsoft.com/office/officeart/2018/2/layout/IconVerticalSolidList"/>
    <dgm:cxn modelId="{A90687FA-FF37-4957-BAEC-C05F4AB706CB}" type="presParOf" srcId="{40CD62B4-8D82-4D77-B66C-C90709CF98BC}" destId="{8A545309-E2CF-404F-8DB2-017FC03BE5B7}" srcOrd="1" destOrd="0" presId="urn:microsoft.com/office/officeart/2018/2/layout/IconVerticalSolidList"/>
    <dgm:cxn modelId="{C35DCBDA-6276-4C0E-9BF3-4FBBB4FE5DC4}" type="presParOf" srcId="{40CD62B4-8D82-4D77-B66C-C90709CF98BC}" destId="{2921F9F7-F024-4408-9D0F-C715F0CA6C46}" srcOrd="2" destOrd="0" presId="urn:microsoft.com/office/officeart/2018/2/layout/IconVerticalSolidList"/>
    <dgm:cxn modelId="{17DFC63E-6224-4D46-97F5-3646E5AD1323}" type="presParOf" srcId="{40CD62B4-8D82-4D77-B66C-C90709CF98BC}" destId="{F6725A20-C438-44FF-8707-581D47A92F12}" srcOrd="3" destOrd="0" presId="urn:microsoft.com/office/officeart/2018/2/layout/IconVerticalSolidList"/>
    <dgm:cxn modelId="{E38BA1F8-88A0-43DF-8E0C-8EAEE0B7DACB}" type="presParOf" srcId="{FAC0BEA8-6847-441D-8646-5CAF7066D027}" destId="{577E61E7-FDF5-4967-BD9A-D26167F21F85}" srcOrd="3" destOrd="0" presId="urn:microsoft.com/office/officeart/2018/2/layout/IconVerticalSolidList"/>
    <dgm:cxn modelId="{048F5AE6-1E0F-4704-9F8A-A4C762D27454}" type="presParOf" srcId="{FAC0BEA8-6847-441D-8646-5CAF7066D027}" destId="{388B3CD5-3CB1-4E36-BA00-45726CBE1ADD}" srcOrd="4" destOrd="0" presId="urn:microsoft.com/office/officeart/2018/2/layout/IconVerticalSolidList"/>
    <dgm:cxn modelId="{EE8EFD5B-D09D-402E-AE3F-F7A70DC82A00}" type="presParOf" srcId="{388B3CD5-3CB1-4E36-BA00-45726CBE1ADD}" destId="{D3ADEEDA-16AC-4C61-A24B-6592529CFD1C}" srcOrd="0" destOrd="0" presId="urn:microsoft.com/office/officeart/2018/2/layout/IconVerticalSolidList"/>
    <dgm:cxn modelId="{82D43EE8-38C5-4C43-96AB-B418F13B3956}" type="presParOf" srcId="{388B3CD5-3CB1-4E36-BA00-45726CBE1ADD}" destId="{B4906207-930A-45D1-94CF-B95124D8D27F}" srcOrd="1" destOrd="0" presId="urn:microsoft.com/office/officeart/2018/2/layout/IconVerticalSolidList"/>
    <dgm:cxn modelId="{228F1BD2-B2B7-43A0-BF29-7AD9879DE001}" type="presParOf" srcId="{388B3CD5-3CB1-4E36-BA00-45726CBE1ADD}" destId="{43047653-FEFC-4590-B8FA-EACA365E3A87}" srcOrd="2" destOrd="0" presId="urn:microsoft.com/office/officeart/2018/2/layout/IconVerticalSolidList"/>
    <dgm:cxn modelId="{418ABECD-18FA-4188-A9F6-6A8B3B10D957}" type="presParOf" srcId="{388B3CD5-3CB1-4E36-BA00-45726CBE1ADD}" destId="{5D867B64-56DC-45C5-8700-E60D2C651366}" srcOrd="3" destOrd="0" presId="urn:microsoft.com/office/officeart/2018/2/layout/IconVerticalSolidList"/>
    <dgm:cxn modelId="{0DD66D2E-F5BF-4A9F-AF68-524BBC6CE912}" type="presParOf" srcId="{FAC0BEA8-6847-441D-8646-5CAF7066D027}" destId="{0A3772CE-6195-4174-8A1E-E3643F4577F5}" srcOrd="5" destOrd="0" presId="urn:microsoft.com/office/officeart/2018/2/layout/IconVerticalSolidList"/>
    <dgm:cxn modelId="{AFC6D8F3-15E4-42A3-941B-0174E338E136}" type="presParOf" srcId="{FAC0BEA8-6847-441D-8646-5CAF7066D027}" destId="{B3E76C1B-B62B-43F1-AACB-B18638F499E2}" srcOrd="6" destOrd="0" presId="urn:microsoft.com/office/officeart/2018/2/layout/IconVerticalSolidList"/>
    <dgm:cxn modelId="{C675FCF2-2382-42AB-A7E5-AA867972F87A}" type="presParOf" srcId="{B3E76C1B-B62B-43F1-AACB-B18638F499E2}" destId="{1A6430E3-EB2B-4FF3-9286-BF37C94E477D}" srcOrd="0" destOrd="0" presId="urn:microsoft.com/office/officeart/2018/2/layout/IconVerticalSolidList"/>
    <dgm:cxn modelId="{F6103DEE-293E-43E3-B24A-9B71E043E6DB}" type="presParOf" srcId="{B3E76C1B-B62B-43F1-AACB-B18638F499E2}" destId="{7ECEFFB0-7476-44AE-B0A7-12825553E532}" srcOrd="1" destOrd="0" presId="urn:microsoft.com/office/officeart/2018/2/layout/IconVerticalSolidList"/>
    <dgm:cxn modelId="{B5765F4E-6A39-4055-B878-4FB789377F4F}" type="presParOf" srcId="{B3E76C1B-B62B-43F1-AACB-B18638F499E2}" destId="{9B02F500-878A-467D-AEE9-414C90E06765}" srcOrd="2" destOrd="0" presId="urn:microsoft.com/office/officeart/2018/2/layout/IconVerticalSolidList"/>
    <dgm:cxn modelId="{010C044D-EA66-4CFD-8028-EE3C3A5589A5}" type="presParOf" srcId="{B3E76C1B-B62B-43F1-AACB-B18638F499E2}" destId="{98E7CBA2-2C46-41A3-9176-12E1AF1BCE1D}" srcOrd="3" destOrd="0" presId="urn:microsoft.com/office/officeart/2018/2/layout/IconVerticalSolidList"/>
    <dgm:cxn modelId="{EBAB96A1-3296-4D8B-B914-D38CD59EDA60}" type="presParOf" srcId="{FAC0BEA8-6847-441D-8646-5CAF7066D027}" destId="{8DB1BC9E-4300-433C-BC3B-34C4BF64CCB8}" srcOrd="7" destOrd="0" presId="urn:microsoft.com/office/officeart/2018/2/layout/IconVerticalSolidList"/>
    <dgm:cxn modelId="{1915B32A-6BD4-45B1-B7B5-8DA26F4D1BAB}" type="presParOf" srcId="{FAC0BEA8-6847-441D-8646-5CAF7066D027}" destId="{73EA117C-E7D7-45EF-A735-A390322F6DC4}" srcOrd="8" destOrd="0" presId="urn:microsoft.com/office/officeart/2018/2/layout/IconVerticalSolidList"/>
    <dgm:cxn modelId="{6F4412EF-3237-4B7A-BAF9-4368591B6F60}" type="presParOf" srcId="{73EA117C-E7D7-45EF-A735-A390322F6DC4}" destId="{D27F5220-A562-43F1-A36C-F0EF5AF2FA62}" srcOrd="0" destOrd="0" presId="urn:microsoft.com/office/officeart/2018/2/layout/IconVerticalSolidList"/>
    <dgm:cxn modelId="{80A7F63A-C7FB-4764-A22E-B3F1E2B71848}" type="presParOf" srcId="{73EA117C-E7D7-45EF-A735-A390322F6DC4}" destId="{7C9FF02F-B511-4E71-8311-4AA2C8091944}" srcOrd="1" destOrd="0" presId="urn:microsoft.com/office/officeart/2018/2/layout/IconVerticalSolidList"/>
    <dgm:cxn modelId="{35AD35A8-F9D6-46D6-B32E-75C756DE6BE5}" type="presParOf" srcId="{73EA117C-E7D7-45EF-A735-A390322F6DC4}" destId="{BEBB5258-0842-4859-82B9-3EEC99B6A4AF}" srcOrd="2" destOrd="0" presId="urn:microsoft.com/office/officeart/2018/2/layout/IconVerticalSolidList"/>
    <dgm:cxn modelId="{B5BE763B-47E0-4FF1-B08D-D0C2CD7D6866}" type="presParOf" srcId="{73EA117C-E7D7-45EF-A735-A390322F6DC4}" destId="{2E4E639A-2D3B-4824-B93E-BE6B665AD270}" srcOrd="3" destOrd="0" presId="urn:microsoft.com/office/officeart/2018/2/layout/IconVerticalSolidList"/>
    <dgm:cxn modelId="{257ACAC8-7F8E-4B35-95AB-B1A6701E7558}" type="presParOf" srcId="{FAC0BEA8-6847-441D-8646-5CAF7066D027}" destId="{2AEDDD60-9675-4085-800C-DABD9D04F8BE}" srcOrd="9" destOrd="0" presId="urn:microsoft.com/office/officeart/2018/2/layout/IconVerticalSolidList"/>
    <dgm:cxn modelId="{7A4DDBAF-7031-4805-AAED-F80B6FC4E3B2}" type="presParOf" srcId="{FAC0BEA8-6847-441D-8646-5CAF7066D027}" destId="{30489575-2C53-4D50-A741-3B2D6FCA5F24}" srcOrd="10" destOrd="0" presId="urn:microsoft.com/office/officeart/2018/2/layout/IconVerticalSolidList"/>
    <dgm:cxn modelId="{3914E1A3-00A7-42A1-AE7B-A105B391589E}" type="presParOf" srcId="{30489575-2C53-4D50-A741-3B2D6FCA5F24}" destId="{90DE99DA-10CA-471B-B240-D1FAA4A18831}" srcOrd="0" destOrd="0" presId="urn:microsoft.com/office/officeart/2018/2/layout/IconVerticalSolidList"/>
    <dgm:cxn modelId="{36AE2BEB-78CA-4214-8E3F-E90622D09083}" type="presParOf" srcId="{30489575-2C53-4D50-A741-3B2D6FCA5F24}" destId="{C012FCDD-D70F-4C59-91B0-3633BD98059E}" srcOrd="1" destOrd="0" presId="urn:microsoft.com/office/officeart/2018/2/layout/IconVerticalSolidList"/>
    <dgm:cxn modelId="{C843BB3D-962E-4395-9267-3F1A08043768}" type="presParOf" srcId="{30489575-2C53-4D50-A741-3B2D6FCA5F24}" destId="{066566F6-D632-4A42-8C35-EE829BF65E7A}" srcOrd="2" destOrd="0" presId="urn:microsoft.com/office/officeart/2018/2/layout/IconVerticalSolidList"/>
    <dgm:cxn modelId="{F74C5C53-884B-45B0-9D23-EFDE21E1002D}" type="presParOf" srcId="{30489575-2C53-4D50-A741-3B2D6FCA5F24}" destId="{B0FF157D-3F30-417E-9E0A-33E831BF0C8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764AE3-D617-4341-B56E-39175FE50539}"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10C3862-E0DA-4782-9AE9-0981324DAFF2}">
      <dgm:prSet/>
      <dgm:spPr/>
      <dgm:t>
        <a:bodyPr/>
        <a:lstStyle/>
        <a:p>
          <a:pPr>
            <a:lnSpc>
              <a:spcPct val="100000"/>
            </a:lnSpc>
          </a:pPr>
          <a:r>
            <a:rPr lang="en-US"/>
            <a:t>Speak to the camera, talk to it like it’s a real person listening to you</a:t>
          </a:r>
        </a:p>
      </dgm:t>
    </dgm:pt>
    <dgm:pt modelId="{BBCAEF85-46C6-4E67-8B4F-6CEA896D37DB}" type="parTrans" cxnId="{71C06759-865F-4ED0-AAFB-89FC9388F615}">
      <dgm:prSet/>
      <dgm:spPr/>
      <dgm:t>
        <a:bodyPr/>
        <a:lstStyle/>
        <a:p>
          <a:endParaRPr lang="en-US"/>
        </a:p>
      </dgm:t>
    </dgm:pt>
    <dgm:pt modelId="{5E34A42E-4F22-4041-AF77-A04B3A766E14}" type="sibTrans" cxnId="{71C06759-865F-4ED0-AAFB-89FC9388F615}">
      <dgm:prSet/>
      <dgm:spPr/>
      <dgm:t>
        <a:bodyPr/>
        <a:lstStyle/>
        <a:p>
          <a:pPr>
            <a:lnSpc>
              <a:spcPct val="100000"/>
            </a:lnSpc>
          </a:pPr>
          <a:endParaRPr lang="en-US"/>
        </a:p>
      </dgm:t>
    </dgm:pt>
    <dgm:pt modelId="{47ED377F-DDD1-4434-BDF0-5E588C6DE42D}">
      <dgm:prSet/>
      <dgm:spPr/>
      <dgm:t>
        <a:bodyPr/>
        <a:lstStyle/>
        <a:p>
          <a:pPr>
            <a:lnSpc>
              <a:spcPct val="100000"/>
            </a:lnSpc>
          </a:pPr>
          <a:r>
            <a:rPr lang="en-US"/>
            <a:t>Persuade it! Pretend it's trying to argue with you, show you're passionate</a:t>
          </a:r>
        </a:p>
      </dgm:t>
    </dgm:pt>
    <dgm:pt modelId="{BDDCCBE3-0CA4-4A44-B920-D0070B05D0D9}" type="parTrans" cxnId="{DBC4531E-5E6B-4D9B-B888-B05A670BA52B}">
      <dgm:prSet/>
      <dgm:spPr/>
      <dgm:t>
        <a:bodyPr/>
        <a:lstStyle/>
        <a:p>
          <a:endParaRPr lang="en-US"/>
        </a:p>
      </dgm:t>
    </dgm:pt>
    <dgm:pt modelId="{A4B82A3C-DC83-4C71-BE2B-D47A30058904}" type="sibTrans" cxnId="{DBC4531E-5E6B-4D9B-B888-B05A670BA52B}">
      <dgm:prSet/>
      <dgm:spPr/>
      <dgm:t>
        <a:bodyPr/>
        <a:lstStyle/>
        <a:p>
          <a:pPr>
            <a:lnSpc>
              <a:spcPct val="100000"/>
            </a:lnSpc>
          </a:pPr>
          <a:endParaRPr lang="en-US"/>
        </a:p>
      </dgm:t>
    </dgm:pt>
    <dgm:pt modelId="{53A7F27F-3918-471A-AF03-6C6F9E6FC631}">
      <dgm:prSet/>
      <dgm:spPr/>
      <dgm:t>
        <a:bodyPr/>
        <a:lstStyle/>
        <a:p>
          <a:pPr>
            <a:lnSpc>
              <a:spcPct val="100000"/>
            </a:lnSpc>
          </a:pPr>
          <a:r>
            <a:rPr lang="en-US"/>
            <a:t>Keep eye contact with the lenses</a:t>
          </a:r>
        </a:p>
      </dgm:t>
    </dgm:pt>
    <dgm:pt modelId="{586E1938-DB4A-410E-A0D6-520FB7797C1D}" type="parTrans" cxnId="{4799C86B-B72F-454A-AF7C-6EAAD0B6AFA5}">
      <dgm:prSet/>
      <dgm:spPr/>
      <dgm:t>
        <a:bodyPr/>
        <a:lstStyle/>
        <a:p>
          <a:endParaRPr lang="en-US"/>
        </a:p>
      </dgm:t>
    </dgm:pt>
    <dgm:pt modelId="{9E560FD9-82A0-498A-A8C8-1B47C8AD2EA0}" type="sibTrans" cxnId="{4799C86B-B72F-454A-AF7C-6EAAD0B6AFA5}">
      <dgm:prSet/>
      <dgm:spPr/>
      <dgm:t>
        <a:bodyPr/>
        <a:lstStyle/>
        <a:p>
          <a:pPr>
            <a:lnSpc>
              <a:spcPct val="100000"/>
            </a:lnSpc>
          </a:pPr>
          <a:endParaRPr lang="en-US"/>
        </a:p>
      </dgm:t>
    </dgm:pt>
    <dgm:pt modelId="{B6330545-7155-4960-A6EA-E4882E938BC5}">
      <dgm:prSet/>
      <dgm:spPr/>
      <dgm:t>
        <a:bodyPr/>
        <a:lstStyle/>
        <a:p>
          <a:pPr>
            <a:lnSpc>
              <a:spcPct val="100000"/>
            </a:lnSpc>
          </a:pPr>
          <a:r>
            <a:rPr lang="en-US"/>
            <a:t>Look at how you're framed so you know what it can see</a:t>
          </a:r>
        </a:p>
      </dgm:t>
    </dgm:pt>
    <dgm:pt modelId="{DA5353D7-A8F4-423C-B0F3-C4B862B0C1B7}" type="parTrans" cxnId="{B33888EF-7757-44B7-AD99-576A76A73183}">
      <dgm:prSet/>
      <dgm:spPr/>
      <dgm:t>
        <a:bodyPr/>
        <a:lstStyle/>
        <a:p>
          <a:endParaRPr lang="en-US"/>
        </a:p>
      </dgm:t>
    </dgm:pt>
    <dgm:pt modelId="{E8C83F36-6DF4-48B3-8EB5-D0038854ED71}" type="sibTrans" cxnId="{B33888EF-7757-44B7-AD99-576A76A73183}">
      <dgm:prSet/>
      <dgm:spPr/>
      <dgm:t>
        <a:bodyPr/>
        <a:lstStyle/>
        <a:p>
          <a:pPr>
            <a:lnSpc>
              <a:spcPct val="100000"/>
            </a:lnSpc>
          </a:pPr>
          <a:endParaRPr lang="en-US"/>
        </a:p>
      </dgm:t>
    </dgm:pt>
    <dgm:pt modelId="{49F0543C-B396-4993-ABAB-E4420B828F5E}">
      <dgm:prSet/>
      <dgm:spPr/>
      <dgm:t>
        <a:bodyPr/>
        <a:lstStyle/>
        <a:p>
          <a:pPr>
            <a:lnSpc>
              <a:spcPct val="100000"/>
            </a:lnSpc>
          </a:pPr>
          <a:r>
            <a:rPr lang="en-US"/>
            <a:t>Don’t just stay in one place the whole time, move around the screen (just don’t block it)</a:t>
          </a:r>
        </a:p>
      </dgm:t>
    </dgm:pt>
    <dgm:pt modelId="{F39C788C-8BB6-4AD4-AB6B-FBD48A4E42AB}" type="parTrans" cxnId="{DAF19C9C-1FDF-46B9-8F80-5494BE705569}">
      <dgm:prSet/>
      <dgm:spPr/>
      <dgm:t>
        <a:bodyPr/>
        <a:lstStyle/>
        <a:p>
          <a:endParaRPr lang="en-US"/>
        </a:p>
      </dgm:t>
    </dgm:pt>
    <dgm:pt modelId="{B2DD06B7-0971-4AA2-8296-EC6FCE89A227}" type="sibTrans" cxnId="{DAF19C9C-1FDF-46B9-8F80-5494BE705569}">
      <dgm:prSet/>
      <dgm:spPr/>
      <dgm:t>
        <a:bodyPr/>
        <a:lstStyle/>
        <a:p>
          <a:endParaRPr lang="en-US"/>
        </a:p>
      </dgm:t>
    </dgm:pt>
    <dgm:pt modelId="{E65FC697-AEBB-4FEC-A913-586071260ED9}" type="pres">
      <dgm:prSet presAssocID="{D2764AE3-D617-4341-B56E-39175FE50539}" presName="root" presStyleCnt="0">
        <dgm:presLayoutVars>
          <dgm:dir/>
          <dgm:resizeHandles val="exact"/>
        </dgm:presLayoutVars>
      </dgm:prSet>
      <dgm:spPr/>
    </dgm:pt>
    <dgm:pt modelId="{8086BCFA-F13B-4549-881C-30C75E309C38}" type="pres">
      <dgm:prSet presAssocID="{D2764AE3-D617-4341-B56E-39175FE50539}" presName="container" presStyleCnt="0">
        <dgm:presLayoutVars>
          <dgm:dir/>
          <dgm:resizeHandles val="exact"/>
        </dgm:presLayoutVars>
      </dgm:prSet>
      <dgm:spPr/>
    </dgm:pt>
    <dgm:pt modelId="{74AB6339-628B-4604-B7FA-5882102B0178}" type="pres">
      <dgm:prSet presAssocID="{510C3862-E0DA-4782-9AE9-0981324DAFF2}" presName="compNode" presStyleCnt="0"/>
      <dgm:spPr/>
    </dgm:pt>
    <dgm:pt modelId="{730463DE-B30B-43E5-82E0-577A19BF4E9F}" type="pres">
      <dgm:prSet presAssocID="{510C3862-E0DA-4782-9AE9-0981324DAFF2}" presName="iconBgRect" presStyleLbl="bgShp" presStyleIdx="0" presStyleCnt="5"/>
      <dgm:spPr/>
    </dgm:pt>
    <dgm:pt modelId="{F06F808C-2307-40E5-AE5E-83A8F756B589}" type="pres">
      <dgm:prSet presAssocID="{510C3862-E0DA-4782-9AE9-0981324DAFF2}"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Bubble"/>
        </a:ext>
      </dgm:extLst>
    </dgm:pt>
    <dgm:pt modelId="{7934B5C9-D906-461C-B8D9-482786425F3E}" type="pres">
      <dgm:prSet presAssocID="{510C3862-E0DA-4782-9AE9-0981324DAFF2}" presName="spaceRect" presStyleCnt="0"/>
      <dgm:spPr/>
    </dgm:pt>
    <dgm:pt modelId="{6E3282C8-6254-4D38-A121-0B138981FEC5}" type="pres">
      <dgm:prSet presAssocID="{510C3862-E0DA-4782-9AE9-0981324DAFF2}" presName="textRect" presStyleLbl="revTx" presStyleIdx="0" presStyleCnt="5">
        <dgm:presLayoutVars>
          <dgm:chMax val="1"/>
          <dgm:chPref val="1"/>
        </dgm:presLayoutVars>
      </dgm:prSet>
      <dgm:spPr/>
    </dgm:pt>
    <dgm:pt modelId="{4560BB87-CD60-4DBD-A9C9-D8BD3DD3BF7C}" type="pres">
      <dgm:prSet presAssocID="{5E34A42E-4F22-4041-AF77-A04B3A766E14}" presName="sibTrans" presStyleLbl="sibTrans2D1" presStyleIdx="0" presStyleCnt="0"/>
      <dgm:spPr/>
    </dgm:pt>
    <dgm:pt modelId="{7195D67D-CF88-453E-AAD1-C28B936B371F}" type="pres">
      <dgm:prSet presAssocID="{47ED377F-DDD1-4434-BDF0-5E588C6DE42D}" presName="compNode" presStyleCnt="0"/>
      <dgm:spPr/>
    </dgm:pt>
    <dgm:pt modelId="{AF2259CE-F3F0-4553-BEF2-4020A7D6A948}" type="pres">
      <dgm:prSet presAssocID="{47ED377F-DDD1-4434-BDF0-5E588C6DE42D}" presName="iconBgRect" presStyleLbl="bgShp" presStyleIdx="1" presStyleCnt="5"/>
      <dgm:spPr/>
    </dgm:pt>
    <dgm:pt modelId="{B59B63D2-E584-4A5D-A772-21D9C6CA36BE}" type="pres">
      <dgm:prSet presAssocID="{47ED377F-DDD1-4434-BDF0-5E588C6DE42D}"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rt"/>
        </a:ext>
      </dgm:extLst>
    </dgm:pt>
    <dgm:pt modelId="{7E90211B-209F-4090-A5D8-58CB85D73804}" type="pres">
      <dgm:prSet presAssocID="{47ED377F-DDD1-4434-BDF0-5E588C6DE42D}" presName="spaceRect" presStyleCnt="0"/>
      <dgm:spPr/>
    </dgm:pt>
    <dgm:pt modelId="{A214DB19-12A0-4BA8-B253-2417E817F1EA}" type="pres">
      <dgm:prSet presAssocID="{47ED377F-DDD1-4434-BDF0-5E588C6DE42D}" presName="textRect" presStyleLbl="revTx" presStyleIdx="1" presStyleCnt="5">
        <dgm:presLayoutVars>
          <dgm:chMax val="1"/>
          <dgm:chPref val="1"/>
        </dgm:presLayoutVars>
      </dgm:prSet>
      <dgm:spPr/>
    </dgm:pt>
    <dgm:pt modelId="{F457EE3B-50D8-4795-8674-6B32E5D1B88D}" type="pres">
      <dgm:prSet presAssocID="{A4B82A3C-DC83-4C71-BE2B-D47A30058904}" presName="sibTrans" presStyleLbl="sibTrans2D1" presStyleIdx="0" presStyleCnt="0"/>
      <dgm:spPr/>
    </dgm:pt>
    <dgm:pt modelId="{E20D5CB5-390F-47C0-B686-4050416CD700}" type="pres">
      <dgm:prSet presAssocID="{53A7F27F-3918-471A-AF03-6C6F9E6FC631}" presName="compNode" presStyleCnt="0"/>
      <dgm:spPr/>
    </dgm:pt>
    <dgm:pt modelId="{4619E989-B535-4680-B4F5-99C5E928A42E}" type="pres">
      <dgm:prSet presAssocID="{53A7F27F-3918-471A-AF03-6C6F9E6FC631}" presName="iconBgRect" presStyleLbl="bgShp" presStyleIdx="2" presStyleCnt="5"/>
      <dgm:spPr/>
    </dgm:pt>
    <dgm:pt modelId="{D3B975DB-3A3D-4C5B-809B-DAEAC0E41271}" type="pres">
      <dgm:prSet presAssocID="{53A7F27F-3918-471A-AF03-6C6F9E6FC631}"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ye"/>
        </a:ext>
      </dgm:extLst>
    </dgm:pt>
    <dgm:pt modelId="{A40C18A6-BA9E-4FA1-B5AC-66F4EC07D0FD}" type="pres">
      <dgm:prSet presAssocID="{53A7F27F-3918-471A-AF03-6C6F9E6FC631}" presName="spaceRect" presStyleCnt="0"/>
      <dgm:spPr/>
    </dgm:pt>
    <dgm:pt modelId="{D45B3D81-268B-4DCA-A852-90C8BCC0115A}" type="pres">
      <dgm:prSet presAssocID="{53A7F27F-3918-471A-AF03-6C6F9E6FC631}" presName="textRect" presStyleLbl="revTx" presStyleIdx="2" presStyleCnt="5">
        <dgm:presLayoutVars>
          <dgm:chMax val="1"/>
          <dgm:chPref val="1"/>
        </dgm:presLayoutVars>
      </dgm:prSet>
      <dgm:spPr/>
    </dgm:pt>
    <dgm:pt modelId="{E4EB3386-9095-4A87-9A72-BC602305D97F}" type="pres">
      <dgm:prSet presAssocID="{9E560FD9-82A0-498A-A8C8-1B47C8AD2EA0}" presName="sibTrans" presStyleLbl="sibTrans2D1" presStyleIdx="0" presStyleCnt="0"/>
      <dgm:spPr/>
    </dgm:pt>
    <dgm:pt modelId="{178CF987-3CA9-4DD7-AA0F-3EEA682A59B9}" type="pres">
      <dgm:prSet presAssocID="{B6330545-7155-4960-A6EA-E4882E938BC5}" presName="compNode" presStyleCnt="0"/>
      <dgm:spPr/>
    </dgm:pt>
    <dgm:pt modelId="{752DCB1E-2610-4FE6-BBCE-7EFEC2CA3E76}" type="pres">
      <dgm:prSet presAssocID="{B6330545-7155-4960-A6EA-E4882E938BC5}" presName="iconBgRect" presStyleLbl="bgShp" presStyleIdx="3" presStyleCnt="5"/>
      <dgm:spPr/>
    </dgm:pt>
    <dgm:pt modelId="{5B39ED9F-87C4-4B29-98E8-552C11AF0E86}" type="pres">
      <dgm:prSet presAssocID="{B6330545-7155-4960-A6EA-E4882E938BC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yes"/>
        </a:ext>
      </dgm:extLst>
    </dgm:pt>
    <dgm:pt modelId="{2D76853C-E7AF-4295-9F6D-2193A9285479}" type="pres">
      <dgm:prSet presAssocID="{B6330545-7155-4960-A6EA-E4882E938BC5}" presName="spaceRect" presStyleCnt="0"/>
      <dgm:spPr/>
    </dgm:pt>
    <dgm:pt modelId="{7156F326-6069-4052-A6F9-96C9E32E7291}" type="pres">
      <dgm:prSet presAssocID="{B6330545-7155-4960-A6EA-E4882E938BC5}" presName="textRect" presStyleLbl="revTx" presStyleIdx="3" presStyleCnt="5">
        <dgm:presLayoutVars>
          <dgm:chMax val="1"/>
          <dgm:chPref val="1"/>
        </dgm:presLayoutVars>
      </dgm:prSet>
      <dgm:spPr/>
    </dgm:pt>
    <dgm:pt modelId="{DE56B1A5-9736-41E8-877A-2F81CD29A813}" type="pres">
      <dgm:prSet presAssocID="{E8C83F36-6DF4-48B3-8EB5-D0038854ED71}" presName="sibTrans" presStyleLbl="sibTrans2D1" presStyleIdx="0" presStyleCnt="0"/>
      <dgm:spPr/>
    </dgm:pt>
    <dgm:pt modelId="{3505C759-CF3B-4895-BD43-877B53CFF65E}" type="pres">
      <dgm:prSet presAssocID="{49F0543C-B396-4993-ABAB-E4420B828F5E}" presName="compNode" presStyleCnt="0"/>
      <dgm:spPr/>
    </dgm:pt>
    <dgm:pt modelId="{10799F3B-1884-4E49-A4DF-9C054EE7CE17}" type="pres">
      <dgm:prSet presAssocID="{49F0543C-B396-4993-ABAB-E4420B828F5E}" presName="iconBgRect" presStyleLbl="bgShp" presStyleIdx="4" presStyleCnt="5"/>
      <dgm:spPr/>
    </dgm:pt>
    <dgm:pt modelId="{5D22A2E6-AE3A-4774-AD8A-D96441DA055F}" type="pres">
      <dgm:prSet presAssocID="{49F0543C-B396-4993-ABAB-E4420B828F5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opwatch"/>
        </a:ext>
      </dgm:extLst>
    </dgm:pt>
    <dgm:pt modelId="{0DD0065B-28CB-4CB2-801E-17A864E2617A}" type="pres">
      <dgm:prSet presAssocID="{49F0543C-B396-4993-ABAB-E4420B828F5E}" presName="spaceRect" presStyleCnt="0"/>
      <dgm:spPr/>
    </dgm:pt>
    <dgm:pt modelId="{CBE7DCBD-0D3E-4575-8C02-6DCE1A34D066}" type="pres">
      <dgm:prSet presAssocID="{49F0543C-B396-4993-ABAB-E4420B828F5E}" presName="textRect" presStyleLbl="revTx" presStyleIdx="4" presStyleCnt="5">
        <dgm:presLayoutVars>
          <dgm:chMax val="1"/>
          <dgm:chPref val="1"/>
        </dgm:presLayoutVars>
      </dgm:prSet>
      <dgm:spPr/>
    </dgm:pt>
  </dgm:ptLst>
  <dgm:cxnLst>
    <dgm:cxn modelId="{DBC4531E-5E6B-4D9B-B888-B05A670BA52B}" srcId="{D2764AE3-D617-4341-B56E-39175FE50539}" destId="{47ED377F-DDD1-4434-BDF0-5E588C6DE42D}" srcOrd="1" destOrd="0" parTransId="{BDDCCBE3-0CA4-4A44-B920-D0070B05D0D9}" sibTransId="{A4B82A3C-DC83-4C71-BE2B-D47A30058904}"/>
    <dgm:cxn modelId="{0CF6F45C-BB4E-49AF-B65C-967BD26C0F67}" type="presOf" srcId="{49F0543C-B396-4993-ABAB-E4420B828F5E}" destId="{CBE7DCBD-0D3E-4575-8C02-6DCE1A34D066}" srcOrd="0" destOrd="0" presId="urn:microsoft.com/office/officeart/2018/2/layout/IconCircleList"/>
    <dgm:cxn modelId="{E3019262-F005-474F-838C-1F68225D7420}" type="presOf" srcId="{E8C83F36-6DF4-48B3-8EB5-D0038854ED71}" destId="{DE56B1A5-9736-41E8-877A-2F81CD29A813}" srcOrd="0" destOrd="0" presId="urn:microsoft.com/office/officeart/2018/2/layout/IconCircleList"/>
    <dgm:cxn modelId="{4799C86B-B72F-454A-AF7C-6EAAD0B6AFA5}" srcId="{D2764AE3-D617-4341-B56E-39175FE50539}" destId="{53A7F27F-3918-471A-AF03-6C6F9E6FC631}" srcOrd="2" destOrd="0" parTransId="{586E1938-DB4A-410E-A0D6-520FB7797C1D}" sibTransId="{9E560FD9-82A0-498A-A8C8-1B47C8AD2EA0}"/>
    <dgm:cxn modelId="{FE9F1A51-F831-4B57-A5D6-C403446B2E3C}" type="presOf" srcId="{A4B82A3C-DC83-4C71-BE2B-D47A30058904}" destId="{F457EE3B-50D8-4795-8674-6B32E5D1B88D}" srcOrd="0" destOrd="0" presId="urn:microsoft.com/office/officeart/2018/2/layout/IconCircleList"/>
    <dgm:cxn modelId="{71C06759-865F-4ED0-AAFB-89FC9388F615}" srcId="{D2764AE3-D617-4341-B56E-39175FE50539}" destId="{510C3862-E0DA-4782-9AE9-0981324DAFF2}" srcOrd="0" destOrd="0" parTransId="{BBCAEF85-46C6-4E67-8B4F-6CEA896D37DB}" sibTransId="{5E34A42E-4F22-4041-AF77-A04B3A766E14}"/>
    <dgm:cxn modelId="{77A4CD7B-46C3-412A-A769-C1D31D70105E}" type="presOf" srcId="{9E560FD9-82A0-498A-A8C8-1B47C8AD2EA0}" destId="{E4EB3386-9095-4A87-9A72-BC602305D97F}" srcOrd="0" destOrd="0" presId="urn:microsoft.com/office/officeart/2018/2/layout/IconCircleList"/>
    <dgm:cxn modelId="{AA652C80-B1C6-4BEF-837B-98C8EB696610}" type="presOf" srcId="{5E34A42E-4F22-4041-AF77-A04B3A766E14}" destId="{4560BB87-CD60-4DBD-A9C9-D8BD3DD3BF7C}" srcOrd="0" destOrd="0" presId="urn:microsoft.com/office/officeart/2018/2/layout/IconCircleList"/>
    <dgm:cxn modelId="{7D8E448A-128B-4347-A937-DECBB66E151D}" type="presOf" srcId="{47ED377F-DDD1-4434-BDF0-5E588C6DE42D}" destId="{A214DB19-12A0-4BA8-B253-2417E817F1EA}" srcOrd="0" destOrd="0" presId="urn:microsoft.com/office/officeart/2018/2/layout/IconCircleList"/>
    <dgm:cxn modelId="{DAF19C9C-1FDF-46B9-8F80-5494BE705569}" srcId="{D2764AE3-D617-4341-B56E-39175FE50539}" destId="{49F0543C-B396-4993-ABAB-E4420B828F5E}" srcOrd="4" destOrd="0" parTransId="{F39C788C-8BB6-4AD4-AB6B-FBD48A4E42AB}" sibTransId="{B2DD06B7-0971-4AA2-8296-EC6FCE89A227}"/>
    <dgm:cxn modelId="{587AE7BE-3C2A-4521-9163-C98644C278DF}" type="presOf" srcId="{510C3862-E0DA-4782-9AE9-0981324DAFF2}" destId="{6E3282C8-6254-4D38-A121-0B138981FEC5}" srcOrd="0" destOrd="0" presId="urn:microsoft.com/office/officeart/2018/2/layout/IconCircleList"/>
    <dgm:cxn modelId="{45A5F8C0-851C-41BE-B265-309EC8A25A86}" type="presOf" srcId="{B6330545-7155-4960-A6EA-E4882E938BC5}" destId="{7156F326-6069-4052-A6F9-96C9E32E7291}" srcOrd="0" destOrd="0" presId="urn:microsoft.com/office/officeart/2018/2/layout/IconCircleList"/>
    <dgm:cxn modelId="{B33888EF-7757-44B7-AD99-576A76A73183}" srcId="{D2764AE3-D617-4341-B56E-39175FE50539}" destId="{B6330545-7155-4960-A6EA-E4882E938BC5}" srcOrd="3" destOrd="0" parTransId="{DA5353D7-A8F4-423C-B0F3-C4B862B0C1B7}" sibTransId="{E8C83F36-6DF4-48B3-8EB5-D0038854ED71}"/>
    <dgm:cxn modelId="{B19EA5F8-51EE-487B-80DF-3D3830A39B74}" type="presOf" srcId="{D2764AE3-D617-4341-B56E-39175FE50539}" destId="{E65FC697-AEBB-4FEC-A913-586071260ED9}" srcOrd="0" destOrd="0" presId="urn:microsoft.com/office/officeart/2018/2/layout/IconCircleList"/>
    <dgm:cxn modelId="{652DD0FF-0608-4A11-9506-4B9A698E9D3B}" type="presOf" srcId="{53A7F27F-3918-471A-AF03-6C6F9E6FC631}" destId="{D45B3D81-268B-4DCA-A852-90C8BCC0115A}" srcOrd="0" destOrd="0" presId="urn:microsoft.com/office/officeart/2018/2/layout/IconCircleList"/>
    <dgm:cxn modelId="{63E6DEC8-D433-41DC-8D91-B155E21A1E6D}" type="presParOf" srcId="{E65FC697-AEBB-4FEC-A913-586071260ED9}" destId="{8086BCFA-F13B-4549-881C-30C75E309C38}" srcOrd="0" destOrd="0" presId="urn:microsoft.com/office/officeart/2018/2/layout/IconCircleList"/>
    <dgm:cxn modelId="{71A0014F-3075-4953-BF34-E99ED70166A3}" type="presParOf" srcId="{8086BCFA-F13B-4549-881C-30C75E309C38}" destId="{74AB6339-628B-4604-B7FA-5882102B0178}" srcOrd="0" destOrd="0" presId="urn:microsoft.com/office/officeart/2018/2/layout/IconCircleList"/>
    <dgm:cxn modelId="{A24AB8A3-8D0B-4EDF-841B-A745A72D5175}" type="presParOf" srcId="{74AB6339-628B-4604-B7FA-5882102B0178}" destId="{730463DE-B30B-43E5-82E0-577A19BF4E9F}" srcOrd="0" destOrd="0" presId="urn:microsoft.com/office/officeart/2018/2/layout/IconCircleList"/>
    <dgm:cxn modelId="{86586DF5-1BEF-4BA3-BC91-73CB0823641E}" type="presParOf" srcId="{74AB6339-628B-4604-B7FA-5882102B0178}" destId="{F06F808C-2307-40E5-AE5E-83A8F756B589}" srcOrd="1" destOrd="0" presId="urn:microsoft.com/office/officeart/2018/2/layout/IconCircleList"/>
    <dgm:cxn modelId="{882BDA8B-8621-4615-825D-C5A46325E251}" type="presParOf" srcId="{74AB6339-628B-4604-B7FA-5882102B0178}" destId="{7934B5C9-D906-461C-B8D9-482786425F3E}" srcOrd="2" destOrd="0" presId="urn:microsoft.com/office/officeart/2018/2/layout/IconCircleList"/>
    <dgm:cxn modelId="{17E0AD45-F8FD-455E-A798-4674230D87AA}" type="presParOf" srcId="{74AB6339-628B-4604-B7FA-5882102B0178}" destId="{6E3282C8-6254-4D38-A121-0B138981FEC5}" srcOrd="3" destOrd="0" presId="urn:microsoft.com/office/officeart/2018/2/layout/IconCircleList"/>
    <dgm:cxn modelId="{14229841-E66A-44C3-829B-221B0CD7A4DB}" type="presParOf" srcId="{8086BCFA-F13B-4549-881C-30C75E309C38}" destId="{4560BB87-CD60-4DBD-A9C9-D8BD3DD3BF7C}" srcOrd="1" destOrd="0" presId="urn:microsoft.com/office/officeart/2018/2/layout/IconCircleList"/>
    <dgm:cxn modelId="{942DCF19-CDE1-488C-B2F1-FAF9818E71F1}" type="presParOf" srcId="{8086BCFA-F13B-4549-881C-30C75E309C38}" destId="{7195D67D-CF88-453E-AAD1-C28B936B371F}" srcOrd="2" destOrd="0" presId="urn:microsoft.com/office/officeart/2018/2/layout/IconCircleList"/>
    <dgm:cxn modelId="{C25E06B4-A4AC-45B2-9466-8C6E242738A8}" type="presParOf" srcId="{7195D67D-CF88-453E-AAD1-C28B936B371F}" destId="{AF2259CE-F3F0-4553-BEF2-4020A7D6A948}" srcOrd="0" destOrd="0" presId="urn:microsoft.com/office/officeart/2018/2/layout/IconCircleList"/>
    <dgm:cxn modelId="{8C1CADC1-5B63-41A3-8EB5-4CB1F4CB6ECD}" type="presParOf" srcId="{7195D67D-CF88-453E-AAD1-C28B936B371F}" destId="{B59B63D2-E584-4A5D-A772-21D9C6CA36BE}" srcOrd="1" destOrd="0" presId="urn:microsoft.com/office/officeart/2018/2/layout/IconCircleList"/>
    <dgm:cxn modelId="{40457CEF-4FA6-4DCA-BDE6-CA5F01814577}" type="presParOf" srcId="{7195D67D-CF88-453E-AAD1-C28B936B371F}" destId="{7E90211B-209F-4090-A5D8-58CB85D73804}" srcOrd="2" destOrd="0" presId="urn:microsoft.com/office/officeart/2018/2/layout/IconCircleList"/>
    <dgm:cxn modelId="{0725844F-5218-44B4-93D9-1A88640FA900}" type="presParOf" srcId="{7195D67D-CF88-453E-AAD1-C28B936B371F}" destId="{A214DB19-12A0-4BA8-B253-2417E817F1EA}" srcOrd="3" destOrd="0" presId="urn:microsoft.com/office/officeart/2018/2/layout/IconCircleList"/>
    <dgm:cxn modelId="{D0374EC0-7585-40BB-AF2A-7A24F8A47B6A}" type="presParOf" srcId="{8086BCFA-F13B-4549-881C-30C75E309C38}" destId="{F457EE3B-50D8-4795-8674-6B32E5D1B88D}" srcOrd="3" destOrd="0" presId="urn:microsoft.com/office/officeart/2018/2/layout/IconCircleList"/>
    <dgm:cxn modelId="{E7BD8383-6EC1-418A-BC7C-E86551095782}" type="presParOf" srcId="{8086BCFA-F13B-4549-881C-30C75E309C38}" destId="{E20D5CB5-390F-47C0-B686-4050416CD700}" srcOrd="4" destOrd="0" presId="urn:microsoft.com/office/officeart/2018/2/layout/IconCircleList"/>
    <dgm:cxn modelId="{0ACF8C80-B667-4F24-9901-A1B31E5A9A23}" type="presParOf" srcId="{E20D5CB5-390F-47C0-B686-4050416CD700}" destId="{4619E989-B535-4680-B4F5-99C5E928A42E}" srcOrd="0" destOrd="0" presId="urn:microsoft.com/office/officeart/2018/2/layout/IconCircleList"/>
    <dgm:cxn modelId="{F202B1E1-C8DE-41D5-A5A7-56E63D15CC6B}" type="presParOf" srcId="{E20D5CB5-390F-47C0-B686-4050416CD700}" destId="{D3B975DB-3A3D-4C5B-809B-DAEAC0E41271}" srcOrd="1" destOrd="0" presId="urn:microsoft.com/office/officeart/2018/2/layout/IconCircleList"/>
    <dgm:cxn modelId="{54F43E04-2792-4DDA-8ED8-3A9F68A817D8}" type="presParOf" srcId="{E20D5CB5-390F-47C0-B686-4050416CD700}" destId="{A40C18A6-BA9E-4FA1-B5AC-66F4EC07D0FD}" srcOrd="2" destOrd="0" presId="urn:microsoft.com/office/officeart/2018/2/layout/IconCircleList"/>
    <dgm:cxn modelId="{EC3FD4A4-B05B-4E8B-B7AB-E3064954993C}" type="presParOf" srcId="{E20D5CB5-390F-47C0-B686-4050416CD700}" destId="{D45B3D81-268B-4DCA-A852-90C8BCC0115A}" srcOrd="3" destOrd="0" presId="urn:microsoft.com/office/officeart/2018/2/layout/IconCircleList"/>
    <dgm:cxn modelId="{88CF951A-93E9-449C-B257-261A169BB6B9}" type="presParOf" srcId="{8086BCFA-F13B-4549-881C-30C75E309C38}" destId="{E4EB3386-9095-4A87-9A72-BC602305D97F}" srcOrd="5" destOrd="0" presId="urn:microsoft.com/office/officeart/2018/2/layout/IconCircleList"/>
    <dgm:cxn modelId="{695D17D1-8B89-4A9D-A604-285C8B5E8553}" type="presParOf" srcId="{8086BCFA-F13B-4549-881C-30C75E309C38}" destId="{178CF987-3CA9-4DD7-AA0F-3EEA682A59B9}" srcOrd="6" destOrd="0" presId="urn:microsoft.com/office/officeart/2018/2/layout/IconCircleList"/>
    <dgm:cxn modelId="{DE88952E-4B7E-4764-B3C2-067D4EAF75C3}" type="presParOf" srcId="{178CF987-3CA9-4DD7-AA0F-3EEA682A59B9}" destId="{752DCB1E-2610-4FE6-BBCE-7EFEC2CA3E76}" srcOrd="0" destOrd="0" presId="urn:microsoft.com/office/officeart/2018/2/layout/IconCircleList"/>
    <dgm:cxn modelId="{86B18F7F-6D28-4E2F-BC1A-00A37133732E}" type="presParOf" srcId="{178CF987-3CA9-4DD7-AA0F-3EEA682A59B9}" destId="{5B39ED9F-87C4-4B29-98E8-552C11AF0E86}" srcOrd="1" destOrd="0" presId="urn:microsoft.com/office/officeart/2018/2/layout/IconCircleList"/>
    <dgm:cxn modelId="{6244AE76-AAAA-4AC2-9563-831A26D0BB2A}" type="presParOf" srcId="{178CF987-3CA9-4DD7-AA0F-3EEA682A59B9}" destId="{2D76853C-E7AF-4295-9F6D-2193A9285479}" srcOrd="2" destOrd="0" presId="urn:microsoft.com/office/officeart/2018/2/layout/IconCircleList"/>
    <dgm:cxn modelId="{0828948A-7D4D-4FA1-AAA2-3E4AF0C43D1F}" type="presParOf" srcId="{178CF987-3CA9-4DD7-AA0F-3EEA682A59B9}" destId="{7156F326-6069-4052-A6F9-96C9E32E7291}" srcOrd="3" destOrd="0" presId="urn:microsoft.com/office/officeart/2018/2/layout/IconCircleList"/>
    <dgm:cxn modelId="{B1949E61-B3BD-4BB6-B15C-E8DCDF1A2367}" type="presParOf" srcId="{8086BCFA-F13B-4549-881C-30C75E309C38}" destId="{DE56B1A5-9736-41E8-877A-2F81CD29A813}" srcOrd="7" destOrd="0" presId="urn:microsoft.com/office/officeart/2018/2/layout/IconCircleList"/>
    <dgm:cxn modelId="{B61DCFA5-7A74-4BA9-ADFE-5F0D37227EE9}" type="presParOf" srcId="{8086BCFA-F13B-4549-881C-30C75E309C38}" destId="{3505C759-CF3B-4895-BD43-877B53CFF65E}" srcOrd="8" destOrd="0" presId="urn:microsoft.com/office/officeart/2018/2/layout/IconCircleList"/>
    <dgm:cxn modelId="{CE29B2E2-3AB1-4795-8B28-74EA743BE250}" type="presParOf" srcId="{3505C759-CF3B-4895-BD43-877B53CFF65E}" destId="{10799F3B-1884-4E49-A4DF-9C054EE7CE17}" srcOrd="0" destOrd="0" presId="urn:microsoft.com/office/officeart/2018/2/layout/IconCircleList"/>
    <dgm:cxn modelId="{7CAB8A2C-B45E-490F-B536-D111EDBDD54D}" type="presParOf" srcId="{3505C759-CF3B-4895-BD43-877B53CFF65E}" destId="{5D22A2E6-AE3A-4774-AD8A-D96441DA055F}" srcOrd="1" destOrd="0" presId="urn:microsoft.com/office/officeart/2018/2/layout/IconCircleList"/>
    <dgm:cxn modelId="{168FB950-C396-4DAF-BB02-A7F4634EB01E}" type="presParOf" srcId="{3505C759-CF3B-4895-BD43-877B53CFF65E}" destId="{0DD0065B-28CB-4CB2-801E-17A864E2617A}" srcOrd="2" destOrd="0" presId="urn:microsoft.com/office/officeart/2018/2/layout/IconCircleList"/>
    <dgm:cxn modelId="{EC8E4797-01CC-4607-9ABF-639F549CA4B9}" type="presParOf" srcId="{3505C759-CF3B-4895-BD43-877B53CFF65E}" destId="{CBE7DCBD-0D3E-4575-8C02-6DCE1A34D06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F9BC3-3A4D-4D57-BCEE-DDDA8D3AF414}">
      <dsp:nvSpPr>
        <dsp:cNvPr id="0" name=""/>
        <dsp:cNvSpPr/>
      </dsp:nvSpPr>
      <dsp:spPr>
        <a:xfrm>
          <a:off x="592801" y="557713"/>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E576EF-384A-4E40-8B14-2BBAF291F0A3}">
      <dsp:nvSpPr>
        <dsp:cNvPr id="0" name=""/>
        <dsp:cNvSpPr/>
      </dsp:nvSpPr>
      <dsp:spPr>
        <a:xfrm>
          <a:off x="826801" y="791713"/>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F55EA90-A521-4E70-957A-FAE273BADC45}">
      <dsp:nvSpPr>
        <dsp:cNvPr id="0" name=""/>
        <dsp:cNvSpPr/>
      </dsp:nvSpPr>
      <dsp:spPr>
        <a:xfrm>
          <a:off x="241801" y="199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cs typeface="Calibri Light"/>
            </a:rPr>
            <a:t>Choose an interesting theme and stick with it!</a:t>
          </a:r>
        </a:p>
      </dsp:txBody>
      <dsp:txXfrm>
        <a:off x="241801" y="1997713"/>
        <a:ext cx="1800000" cy="720000"/>
      </dsp:txXfrm>
    </dsp:sp>
    <dsp:sp modelId="{3FD484B6-CC87-45EC-A5CD-D15A5C8046AC}">
      <dsp:nvSpPr>
        <dsp:cNvPr id="0" name=""/>
        <dsp:cNvSpPr/>
      </dsp:nvSpPr>
      <dsp:spPr>
        <a:xfrm>
          <a:off x="2707801" y="557713"/>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C34896-A449-445B-8071-DAEC33484444}">
      <dsp:nvSpPr>
        <dsp:cNvPr id="0" name=""/>
        <dsp:cNvSpPr/>
      </dsp:nvSpPr>
      <dsp:spPr>
        <a:xfrm>
          <a:off x="2941801" y="791713"/>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5B29958-4DA2-455F-8BD6-AC1AAF82332F}">
      <dsp:nvSpPr>
        <dsp:cNvPr id="0" name=""/>
        <dsp:cNvSpPr/>
      </dsp:nvSpPr>
      <dsp:spPr>
        <a:xfrm>
          <a:off x="2356801" y="199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cs typeface="Calibri Light"/>
            </a:rPr>
            <a:t>Pictures should match the information</a:t>
          </a:r>
          <a:endParaRPr lang="en-US" sz="1500" kern="1200" dirty="0"/>
        </a:p>
      </dsp:txBody>
      <dsp:txXfrm>
        <a:off x="2356801" y="1997713"/>
        <a:ext cx="1800000" cy="720000"/>
      </dsp:txXfrm>
    </dsp:sp>
    <dsp:sp modelId="{7BF55020-3FBA-4D3A-A9B5-348DC2397AE1}">
      <dsp:nvSpPr>
        <dsp:cNvPr id="0" name=""/>
        <dsp:cNvSpPr/>
      </dsp:nvSpPr>
      <dsp:spPr>
        <a:xfrm>
          <a:off x="4822802" y="557713"/>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BCC6E1-D41A-4A5C-8584-0DD571DCD487}">
      <dsp:nvSpPr>
        <dsp:cNvPr id="0" name=""/>
        <dsp:cNvSpPr/>
      </dsp:nvSpPr>
      <dsp:spPr>
        <a:xfrm>
          <a:off x="5056802" y="791713"/>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669BE6-E9E6-4998-868E-11C589FA3ADB}">
      <dsp:nvSpPr>
        <dsp:cNvPr id="0" name=""/>
        <dsp:cNvSpPr/>
      </dsp:nvSpPr>
      <dsp:spPr>
        <a:xfrm>
          <a:off x="4471802" y="199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cs typeface="Calibri Light"/>
            </a:rPr>
            <a:t>Touching the screen</a:t>
          </a:r>
        </a:p>
      </dsp:txBody>
      <dsp:txXfrm>
        <a:off x="4471802" y="1997713"/>
        <a:ext cx="1800000" cy="720000"/>
      </dsp:txXfrm>
    </dsp:sp>
    <dsp:sp modelId="{185011E6-0FEE-4DDE-A134-42F4F2EA894F}">
      <dsp:nvSpPr>
        <dsp:cNvPr id="0" name=""/>
        <dsp:cNvSpPr/>
      </dsp:nvSpPr>
      <dsp:spPr>
        <a:xfrm>
          <a:off x="592801" y="3167713"/>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DE11DD-CAF2-4640-A053-58E11C7624B4}">
      <dsp:nvSpPr>
        <dsp:cNvPr id="0" name=""/>
        <dsp:cNvSpPr/>
      </dsp:nvSpPr>
      <dsp:spPr>
        <a:xfrm>
          <a:off x="826801" y="3401713"/>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3B5488-EFCB-4861-BC64-4F1C033ED811}">
      <dsp:nvSpPr>
        <dsp:cNvPr id="0" name=""/>
        <dsp:cNvSpPr/>
      </dsp:nvSpPr>
      <dsp:spPr>
        <a:xfrm>
          <a:off x="241801" y="460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cs typeface="Calibri Light"/>
            </a:rPr>
            <a:t>Clothing and self-presentation</a:t>
          </a:r>
          <a:endParaRPr lang="en-US" sz="1500" kern="1200" dirty="0"/>
        </a:p>
      </dsp:txBody>
      <dsp:txXfrm>
        <a:off x="241801" y="4607713"/>
        <a:ext cx="1800000" cy="720000"/>
      </dsp:txXfrm>
    </dsp:sp>
    <dsp:sp modelId="{07020402-576A-4E07-B242-804B6592A886}">
      <dsp:nvSpPr>
        <dsp:cNvPr id="0" name=""/>
        <dsp:cNvSpPr/>
      </dsp:nvSpPr>
      <dsp:spPr>
        <a:xfrm>
          <a:off x="2707801" y="3167713"/>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619511-A419-4E98-88D4-5C2637F9BA33}">
      <dsp:nvSpPr>
        <dsp:cNvPr id="0" name=""/>
        <dsp:cNvSpPr/>
      </dsp:nvSpPr>
      <dsp:spPr>
        <a:xfrm>
          <a:off x="2941801" y="3401713"/>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15C0F3-1AE1-4C8D-A655-BE7760D2BA3F}">
      <dsp:nvSpPr>
        <dsp:cNvPr id="0" name=""/>
        <dsp:cNvSpPr/>
      </dsp:nvSpPr>
      <dsp:spPr>
        <a:xfrm>
          <a:off x="2356801" y="460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cs typeface="Calibri Light"/>
            </a:rPr>
            <a:t>Vocal expression</a:t>
          </a:r>
        </a:p>
      </dsp:txBody>
      <dsp:txXfrm>
        <a:off x="2356801" y="4607713"/>
        <a:ext cx="1800000" cy="720000"/>
      </dsp:txXfrm>
    </dsp:sp>
    <dsp:sp modelId="{41ED3B6D-85B2-465E-A81A-94DADC847B0F}">
      <dsp:nvSpPr>
        <dsp:cNvPr id="0" name=""/>
        <dsp:cNvSpPr/>
      </dsp:nvSpPr>
      <dsp:spPr>
        <a:xfrm>
          <a:off x="4822802" y="3167713"/>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E3A7DF-557D-4838-B0E9-95547FD1D070}">
      <dsp:nvSpPr>
        <dsp:cNvPr id="0" name=""/>
        <dsp:cNvSpPr/>
      </dsp:nvSpPr>
      <dsp:spPr>
        <a:xfrm>
          <a:off x="5056802" y="3401713"/>
          <a:ext cx="630000" cy="63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FFD861-F5D6-43B2-9843-1BF2D19147B9}">
      <dsp:nvSpPr>
        <dsp:cNvPr id="0" name=""/>
        <dsp:cNvSpPr/>
      </dsp:nvSpPr>
      <dsp:spPr>
        <a:xfrm>
          <a:off x="4471802" y="460771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t>Communication with the camera</a:t>
          </a:r>
        </a:p>
      </dsp:txBody>
      <dsp:txXfrm>
        <a:off x="4471802" y="4607713"/>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B75B0-4868-44B8-B207-03D78DB6BF54}">
      <dsp:nvSpPr>
        <dsp:cNvPr id="0" name=""/>
        <dsp:cNvSpPr/>
      </dsp:nvSpPr>
      <dsp:spPr>
        <a:xfrm>
          <a:off x="726437" y="491375"/>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C19DC4-88E7-46DE-B3E5-01FCF002CB0C}">
      <dsp:nvSpPr>
        <dsp:cNvPr id="0" name=""/>
        <dsp:cNvSpPr/>
      </dsp:nvSpPr>
      <dsp:spPr>
        <a:xfrm>
          <a:off x="231437" y="16077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Make sure it's something you're interested in</a:t>
          </a:r>
        </a:p>
      </dsp:txBody>
      <dsp:txXfrm>
        <a:off x="231437" y="1607700"/>
        <a:ext cx="1800000" cy="720000"/>
      </dsp:txXfrm>
    </dsp:sp>
    <dsp:sp modelId="{5719742B-3999-473B-A5B3-25B4355EEE52}">
      <dsp:nvSpPr>
        <dsp:cNvPr id="0" name=""/>
        <dsp:cNvSpPr/>
      </dsp:nvSpPr>
      <dsp:spPr>
        <a:xfrm>
          <a:off x="2841437" y="491375"/>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566E7C2-C9AD-48E6-BC1E-BB632513F91B}">
      <dsp:nvSpPr>
        <dsp:cNvPr id="0" name=""/>
        <dsp:cNvSpPr/>
      </dsp:nvSpPr>
      <dsp:spPr>
        <a:xfrm>
          <a:off x="2346437" y="16077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cs typeface="Calibri Light"/>
            </a:rPr>
            <a:t>Look up example presentations</a:t>
          </a:r>
          <a:endParaRPr lang="en-US" sz="1100" kern="1200"/>
        </a:p>
      </dsp:txBody>
      <dsp:txXfrm>
        <a:off x="2346437" y="1607700"/>
        <a:ext cx="1800000" cy="720000"/>
      </dsp:txXfrm>
    </dsp:sp>
    <dsp:sp modelId="{916D07E2-62F9-48D3-8B28-30BB54C9BCC7}">
      <dsp:nvSpPr>
        <dsp:cNvPr id="0" name=""/>
        <dsp:cNvSpPr/>
      </dsp:nvSpPr>
      <dsp:spPr>
        <a:xfrm>
          <a:off x="4956437" y="491375"/>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0966FF-3DFA-4024-8AEB-835F17D506D8}">
      <dsp:nvSpPr>
        <dsp:cNvPr id="0" name=""/>
        <dsp:cNvSpPr/>
      </dsp:nvSpPr>
      <dsp:spPr>
        <a:xfrm>
          <a:off x="4461437" y="16077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cs typeface="Calibri Light"/>
            </a:rPr>
            <a:t>Browse multiple ideas in PowerPoint</a:t>
          </a:r>
        </a:p>
      </dsp:txBody>
      <dsp:txXfrm>
        <a:off x="4461437" y="1607700"/>
        <a:ext cx="1800000" cy="720000"/>
      </dsp:txXfrm>
    </dsp:sp>
    <dsp:sp modelId="{9D58F653-F8AC-4854-AA4A-A362C010FE17}">
      <dsp:nvSpPr>
        <dsp:cNvPr id="0" name=""/>
        <dsp:cNvSpPr/>
      </dsp:nvSpPr>
      <dsp:spPr>
        <a:xfrm>
          <a:off x="726437" y="2777700"/>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1BB9A6-3F65-457B-9364-54F071BBCCFF}">
      <dsp:nvSpPr>
        <dsp:cNvPr id="0" name=""/>
        <dsp:cNvSpPr/>
      </dsp:nvSpPr>
      <dsp:spPr>
        <a:xfrm>
          <a:off x="231437" y="389402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cs typeface="Calibri Light"/>
            </a:rPr>
            <a:t>Look at how each slide looks (Title, content, etc.)</a:t>
          </a:r>
          <a:endParaRPr lang="en-US" sz="1100" kern="1200"/>
        </a:p>
      </dsp:txBody>
      <dsp:txXfrm>
        <a:off x="231437" y="3894024"/>
        <a:ext cx="1800000" cy="720000"/>
      </dsp:txXfrm>
    </dsp:sp>
    <dsp:sp modelId="{226E30E8-2C53-43F0-B71E-ADBBE0715622}">
      <dsp:nvSpPr>
        <dsp:cNvPr id="0" name=""/>
        <dsp:cNvSpPr/>
      </dsp:nvSpPr>
      <dsp:spPr>
        <a:xfrm>
          <a:off x="2841437" y="2777700"/>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A787441-EF21-4279-B1D1-AD789C8FE413}">
      <dsp:nvSpPr>
        <dsp:cNvPr id="0" name=""/>
        <dsp:cNvSpPr/>
      </dsp:nvSpPr>
      <dsp:spPr>
        <a:xfrm>
          <a:off x="2346437" y="389402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cs typeface="Calibri Light"/>
            </a:rPr>
            <a:t>Make sure it matches your topic(Ex: if your question is about nature, look up nature themes)</a:t>
          </a:r>
          <a:endParaRPr lang="en-US" sz="1100" kern="1200"/>
        </a:p>
      </dsp:txBody>
      <dsp:txXfrm>
        <a:off x="2346437" y="3894024"/>
        <a:ext cx="1800000" cy="720000"/>
      </dsp:txXfrm>
    </dsp:sp>
    <dsp:sp modelId="{B51260DF-999D-4FEC-92B5-F9B105C8B711}">
      <dsp:nvSpPr>
        <dsp:cNvPr id="0" name=""/>
        <dsp:cNvSpPr/>
      </dsp:nvSpPr>
      <dsp:spPr>
        <a:xfrm>
          <a:off x="4956437" y="2777700"/>
          <a:ext cx="810000" cy="81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9E22AA9-D44E-4BBB-9269-3339EAB97B22}">
      <dsp:nvSpPr>
        <dsp:cNvPr id="0" name=""/>
        <dsp:cNvSpPr/>
      </dsp:nvSpPr>
      <dsp:spPr>
        <a:xfrm>
          <a:off x="4461437" y="3894024"/>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cs typeface="Calibri Light"/>
            </a:rPr>
            <a:t>Do not make it too much, its only the background and where you place text. Don’t go overboard.</a:t>
          </a:r>
        </a:p>
      </dsp:txBody>
      <dsp:txXfrm>
        <a:off x="4461437" y="3894024"/>
        <a:ext cx="180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EDB962-F4AB-45E0-A1DA-9F8F97B096D3}">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D06426-15EA-4BDA-B8E3-749E88371ABE}">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cs typeface="Calibri Light"/>
            </a:rPr>
            <a:t>Look on Mutiple sources(Google, Pinterest, Yahoo)</a:t>
          </a:r>
          <a:endParaRPr lang="en-US" sz="2300" kern="1200" dirty="0"/>
        </a:p>
      </dsp:txBody>
      <dsp:txXfrm>
        <a:off x="0" y="2492"/>
        <a:ext cx="6492875" cy="850069"/>
      </dsp:txXfrm>
    </dsp:sp>
    <dsp:sp modelId="{E3DAA048-B083-4ADF-B1E6-80DA8CC4B8FA}">
      <dsp:nvSpPr>
        <dsp:cNvPr id="0" name=""/>
        <dsp:cNvSpPr/>
      </dsp:nvSpPr>
      <dsp:spPr>
        <a:xfrm>
          <a:off x="0" y="852561"/>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1E8B1E-CD89-416F-BFB8-CCC20D178593}">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cs typeface="Calibri Light"/>
            </a:rPr>
            <a:t>Pictures should be self-descriptive, don’t waste time explaining the image</a:t>
          </a:r>
        </a:p>
      </dsp:txBody>
      <dsp:txXfrm>
        <a:off x="0" y="852561"/>
        <a:ext cx="6492875" cy="850069"/>
      </dsp:txXfrm>
    </dsp:sp>
    <dsp:sp modelId="{4FBBCBD6-1E77-42E9-9AD2-E57C85BA0B69}">
      <dsp:nvSpPr>
        <dsp:cNvPr id="0" name=""/>
        <dsp:cNvSpPr/>
      </dsp:nvSpPr>
      <dsp:spPr>
        <a:xfrm>
          <a:off x="0" y="170263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5FADDF-6BC6-43D3-86E7-C2DD550794E1}">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cs typeface="Calibri Light"/>
            </a:rPr>
            <a:t>Make sure they're impactful</a:t>
          </a:r>
        </a:p>
      </dsp:txBody>
      <dsp:txXfrm>
        <a:off x="0" y="1702630"/>
        <a:ext cx="6492875" cy="850069"/>
      </dsp:txXfrm>
    </dsp:sp>
    <dsp:sp modelId="{D9F3258D-73A9-4C3F-8BA6-6EC1B9B61EF8}">
      <dsp:nvSpPr>
        <dsp:cNvPr id="0" name=""/>
        <dsp:cNvSpPr/>
      </dsp:nvSpPr>
      <dsp:spPr>
        <a:xfrm>
          <a:off x="0" y="2552699"/>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DDE07E-CB07-4BC5-A8EC-E55F4C879B0F}">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cs typeface="Calibri Light"/>
            </a:rPr>
            <a:t>Don’t go over with the graphics! Blur an image if needed</a:t>
          </a:r>
        </a:p>
      </dsp:txBody>
      <dsp:txXfrm>
        <a:off x="0" y="2552699"/>
        <a:ext cx="6492875" cy="850069"/>
      </dsp:txXfrm>
    </dsp:sp>
    <dsp:sp modelId="{28ABE4F3-DD88-4B47-B251-71AEB5273C41}">
      <dsp:nvSpPr>
        <dsp:cNvPr id="0" name=""/>
        <dsp:cNvSpPr/>
      </dsp:nvSpPr>
      <dsp:spPr>
        <a:xfrm>
          <a:off x="0" y="3402769"/>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C7E651-C0EB-4284-99C7-1FB79687EBE1}">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cs typeface="Calibri Light"/>
            </a:rPr>
            <a:t>Charts and graphs can be extremely informative but are not that fun to look at</a:t>
          </a:r>
        </a:p>
      </dsp:txBody>
      <dsp:txXfrm>
        <a:off x="0" y="3402769"/>
        <a:ext cx="6492875" cy="850069"/>
      </dsp:txXfrm>
    </dsp:sp>
    <dsp:sp modelId="{89979A92-9F49-4F1E-B94B-6D0BFB452470}">
      <dsp:nvSpPr>
        <dsp:cNvPr id="0" name=""/>
        <dsp:cNvSpPr/>
      </dsp:nvSpPr>
      <dsp:spPr>
        <a:xfrm>
          <a:off x="0" y="4252838"/>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D33448-2B5D-45C4-8F93-6C9ADAD6AAA7}">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cs typeface="Calibri Light"/>
            </a:rPr>
            <a:t>Make sure to cite them!</a:t>
          </a:r>
        </a:p>
      </dsp:txBody>
      <dsp:txXfrm>
        <a:off x="0" y="4252838"/>
        <a:ext cx="6492875" cy="8500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2EC1CC-0E7D-447C-BA62-B3942DDC57CB}">
      <dsp:nvSpPr>
        <dsp:cNvPr id="0" name=""/>
        <dsp:cNvSpPr/>
      </dsp:nvSpPr>
      <dsp:spPr>
        <a:xfrm>
          <a:off x="0" y="1517862"/>
          <a:ext cx="2035501" cy="284970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696" tIns="330200" rIns="158696" bIns="330200" numCol="1" spcCol="1270" anchor="t" anchorCtr="0">
          <a:noAutofit/>
        </a:bodyPr>
        <a:lstStyle/>
        <a:p>
          <a:pPr marL="0" lvl="0" indent="0" algn="l" defTabSz="488950">
            <a:lnSpc>
              <a:spcPct val="90000"/>
            </a:lnSpc>
            <a:spcBef>
              <a:spcPct val="0"/>
            </a:spcBef>
            <a:spcAft>
              <a:spcPct val="35000"/>
            </a:spcAft>
            <a:buNone/>
          </a:pPr>
          <a:r>
            <a:rPr lang="en-US" sz="1100" kern="1200" dirty="0"/>
            <a:t>Use the yellow highlighter tool during your presentation to circle or underline key ideas. When you do this, make sure you're talking at the same time. Don’t stand in silence while you're circling</a:t>
          </a:r>
        </a:p>
      </dsp:txBody>
      <dsp:txXfrm>
        <a:off x="0" y="2600748"/>
        <a:ext cx="2035501" cy="1709821"/>
      </dsp:txXfrm>
    </dsp:sp>
    <dsp:sp modelId="{01309C34-3F04-4A52-BCF6-C8A07206DFC4}">
      <dsp:nvSpPr>
        <dsp:cNvPr id="0" name=""/>
        <dsp:cNvSpPr/>
      </dsp:nvSpPr>
      <dsp:spPr>
        <a:xfrm>
          <a:off x="590295" y="1802832"/>
          <a:ext cx="854910" cy="854910"/>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52" tIns="12700" rIns="66652" bIns="12700" numCol="1" spcCol="1270" anchor="ctr" anchorCtr="0">
          <a:noAutofit/>
        </a:bodyPr>
        <a:lstStyle/>
        <a:p>
          <a:pPr marL="0" lvl="0" indent="0" algn="ctr" defTabSz="1822450">
            <a:lnSpc>
              <a:spcPct val="90000"/>
            </a:lnSpc>
            <a:spcBef>
              <a:spcPct val="0"/>
            </a:spcBef>
            <a:spcAft>
              <a:spcPct val="35000"/>
            </a:spcAft>
            <a:buNone/>
          </a:pPr>
          <a:r>
            <a:rPr lang="en-US" sz="4100" kern="1200"/>
            <a:t>1</a:t>
          </a:r>
        </a:p>
      </dsp:txBody>
      <dsp:txXfrm>
        <a:off x="715494" y="1928031"/>
        <a:ext cx="604512" cy="604512"/>
      </dsp:txXfrm>
    </dsp:sp>
    <dsp:sp modelId="{5654810D-97A4-428B-AD89-ECDC748D943F}">
      <dsp:nvSpPr>
        <dsp:cNvPr id="0" name=""/>
        <dsp:cNvSpPr/>
      </dsp:nvSpPr>
      <dsp:spPr>
        <a:xfrm>
          <a:off x="0" y="4367491"/>
          <a:ext cx="2035501"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5A6690-AC11-4966-A347-748D75FAC373}">
      <dsp:nvSpPr>
        <dsp:cNvPr id="0" name=""/>
        <dsp:cNvSpPr/>
      </dsp:nvSpPr>
      <dsp:spPr>
        <a:xfrm>
          <a:off x="2239051" y="1517862"/>
          <a:ext cx="2035501" cy="2849701"/>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696" tIns="330200" rIns="158696" bIns="330200" numCol="1" spcCol="1270" anchor="t" anchorCtr="0">
          <a:noAutofit/>
        </a:bodyPr>
        <a:lstStyle/>
        <a:p>
          <a:pPr marL="0" lvl="0" indent="0" algn="l" defTabSz="488950">
            <a:lnSpc>
              <a:spcPct val="90000"/>
            </a:lnSpc>
            <a:spcBef>
              <a:spcPct val="0"/>
            </a:spcBef>
            <a:spcAft>
              <a:spcPct val="35000"/>
            </a:spcAft>
            <a:buNone/>
          </a:pPr>
          <a:r>
            <a:rPr lang="en-US" sz="1100" kern="1200" dirty="0"/>
            <a:t>Use the pen as much as possible while not breaking eye contact too often</a:t>
          </a:r>
        </a:p>
      </dsp:txBody>
      <dsp:txXfrm>
        <a:off x="2239051" y="2600748"/>
        <a:ext cx="2035501" cy="1709821"/>
      </dsp:txXfrm>
    </dsp:sp>
    <dsp:sp modelId="{68CE99A9-1A07-4E62-B41F-7C22EDB24F95}">
      <dsp:nvSpPr>
        <dsp:cNvPr id="0" name=""/>
        <dsp:cNvSpPr/>
      </dsp:nvSpPr>
      <dsp:spPr>
        <a:xfrm>
          <a:off x="2829346" y="1802832"/>
          <a:ext cx="854910" cy="854910"/>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52" tIns="12700" rIns="66652" bIns="12700" numCol="1" spcCol="1270" anchor="ctr" anchorCtr="0">
          <a:noAutofit/>
        </a:bodyPr>
        <a:lstStyle/>
        <a:p>
          <a:pPr marL="0" lvl="0" indent="0" algn="ctr" defTabSz="1822450">
            <a:lnSpc>
              <a:spcPct val="90000"/>
            </a:lnSpc>
            <a:spcBef>
              <a:spcPct val="0"/>
            </a:spcBef>
            <a:spcAft>
              <a:spcPct val="35000"/>
            </a:spcAft>
            <a:buNone/>
          </a:pPr>
          <a:r>
            <a:rPr lang="en-US" sz="4100" kern="1200"/>
            <a:t>2</a:t>
          </a:r>
        </a:p>
      </dsp:txBody>
      <dsp:txXfrm>
        <a:off x="2954545" y="1928031"/>
        <a:ext cx="604512" cy="604512"/>
      </dsp:txXfrm>
    </dsp:sp>
    <dsp:sp modelId="{8BDF24CC-2427-4F53-AFD7-7CC7BDF12236}">
      <dsp:nvSpPr>
        <dsp:cNvPr id="0" name=""/>
        <dsp:cNvSpPr/>
      </dsp:nvSpPr>
      <dsp:spPr>
        <a:xfrm>
          <a:off x="2239051" y="4367491"/>
          <a:ext cx="2035501"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12CA7B-B636-4C37-9AE9-9EDBB4C90831}">
      <dsp:nvSpPr>
        <dsp:cNvPr id="0" name=""/>
        <dsp:cNvSpPr/>
      </dsp:nvSpPr>
      <dsp:spPr>
        <a:xfrm>
          <a:off x="4478102" y="1517862"/>
          <a:ext cx="2035501" cy="284970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8696" tIns="330200" rIns="158696" bIns="330200" numCol="1" spcCol="1270" anchor="t" anchorCtr="0">
          <a:noAutofit/>
        </a:bodyPr>
        <a:lstStyle/>
        <a:p>
          <a:pPr marL="0" lvl="0" indent="0" algn="l" defTabSz="488950">
            <a:lnSpc>
              <a:spcPct val="90000"/>
            </a:lnSpc>
            <a:spcBef>
              <a:spcPct val="0"/>
            </a:spcBef>
            <a:spcAft>
              <a:spcPct val="35000"/>
            </a:spcAft>
            <a:buNone/>
          </a:pPr>
          <a:r>
            <a:rPr lang="en-US" sz="1100" kern="1200" dirty="0">
              <a:cs typeface="Calibri Light"/>
            </a:rPr>
            <a:t>Don’t read off the screen EVER</a:t>
          </a:r>
        </a:p>
      </dsp:txBody>
      <dsp:txXfrm>
        <a:off x="4478102" y="2600748"/>
        <a:ext cx="2035501" cy="1709821"/>
      </dsp:txXfrm>
    </dsp:sp>
    <dsp:sp modelId="{A2FFE6E4-BF40-4F29-8EEE-D53C6FB32B02}">
      <dsp:nvSpPr>
        <dsp:cNvPr id="0" name=""/>
        <dsp:cNvSpPr/>
      </dsp:nvSpPr>
      <dsp:spPr>
        <a:xfrm>
          <a:off x="5068398" y="1802832"/>
          <a:ext cx="854910" cy="854910"/>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52" tIns="12700" rIns="66652" bIns="12700" numCol="1" spcCol="1270" anchor="ctr" anchorCtr="0">
          <a:noAutofit/>
        </a:bodyPr>
        <a:lstStyle/>
        <a:p>
          <a:pPr marL="0" lvl="0" indent="0" algn="ctr" defTabSz="1822450">
            <a:lnSpc>
              <a:spcPct val="90000"/>
            </a:lnSpc>
            <a:spcBef>
              <a:spcPct val="0"/>
            </a:spcBef>
            <a:spcAft>
              <a:spcPct val="35000"/>
            </a:spcAft>
            <a:buNone/>
          </a:pPr>
          <a:r>
            <a:rPr lang="en-US" sz="4100" kern="1200"/>
            <a:t>3</a:t>
          </a:r>
        </a:p>
      </dsp:txBody>
      <dsp:txXfrm>
        <a:off x="5193597" y="1928031"/>
        <a:ext cx="604512" cy="604512"/>
      </dsp:txXfrm>
    </dsp:sp>
    <dsp:sp modelId="{4C6DB596-0C61-4587-854D-F8D7638A5506}">
      <dsp:nvSpPr>
        <dsp:cNvPr id="0" name=""/>
        <dsp:cNvSpPr/>
      </dsp:nvSpPr>
      <dsp:spPr>
        <a:xfrm>
          <a:off x="4478102" y="4367491"/>
          <a:ext cx="2035501"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831B6-4654-422B-8B55-60D84E8600E4}">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6554E2-030D-424B-99A2-BE1D37CAD830}">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C24E78-4C3A-4E14-8532-2E27C1008730}">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US" sz="2500" kern="1200"/>
            <a:t>Don’t wear a graphic tee shirt or anything distracting</a:t>
          </a:r>
        </a:p>
      </dsp:txBody>
      <dsp:txXfrm>
        <a:off x="1941716" y="718"/>
        <a:ext cx="4571887" cy="1681139"/>
      </dsp:txXfrm>
    </dsp:sp>
    <dsp:sp modelId="{EFC6623A-56B5-434C-8CA6-92CF9541681D}">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C346D0-5BA3-4BCF-9716-0760082EA3DC}">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FFFD3B-947E-4308-80DC-62EBC3083D69}">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US" sz="2500" kern="1200"/>
            <a:t>Stick with something simple and clean</a:t>
          </a:r>
        </a:p>
      </dsp:txBody>
      <dsp:txXfrm>
        <a:off x="1941716" y="2102143"/>
        <a:ext cx="4571887" cy="1681139"/>
      </dsp:txXfrm>
    </dsp:sp>
    <dsp:sp modelId="{A43F188A-B687-415A-AF81-3E836148B5EC}">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E5988E-4130-47B8-9ABB-AE33AA5AAFE9}">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C0211B-F94B-4B68-94A6-47A528F1D7AB}">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US" sz="2500" kern="1200"/>
            <a:t>Brush. your. hair.</a:t>
          </a:r>
        </a:p>
      </dsp:txBody>
      <dsp:txXfrm>
        <a:off x="1941716" y="4203567"/>
        <a:ext cx="4571887" cy="16811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BB04E3-B156-45C7-9DC9-8921E8DA8DE9}">
      <dsp:nvSpPr>
        <dsp:cNvPr id="0" name=""/>
        <dsp:cNvSpPr/>
      </dsp:nvSpPr>
      <dsp:spPr>
        <a:xfrm>
          <a:off x="0" y="1903"/>
          <a:ext cx="65136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977327-1CF2-4872-A0DA-7EB37F38373B}">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586D9D-D6CE-4E38-BA2A-2BC2F44FB06E}">
      <dsp:nvSpPr>
        <dsp:cNvPr id="0" name=""/>
        <dsp:cNvSpPr/>
      </dsp:nvSpPr>
      <dsp:spPr>
        <a:xfrm>
          <a:off x="937002" y="1903"/>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Speak loudly and strongly, not too fast.</a:t>
          </a:r>
        </a:p>
      </dsp:txBody>
      <dsp:txXfrm>
        <a:off x="937002" y="1903"/>
        <a:ext cx="5576601" cy="811257"/>
      </dsp:txXfrm>
    </dsp:sp>
    <dsp:sp modelId="{EABE1922-C839-417A-A903-78BBBB860D0A}">
      <dsp:nvSpPr>
        <dsp:cNvPr id="0" name=""/>
        <dsp:cNvSpPr/>
      </dsp:nvSpPr>
      <dsp:spPr>
        <a:xfrm>
          <a:off x="0" y="1015975"/>
          <a:ext cx="6513603" cy="811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545309-E2CF-404F-8DB2-017FC03BE5B7}">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6725A20-C438-44FF-8707-581D47A92F12}">
      <dsp:nvSpPr>
        <dsp:cNvPr id="0" name=""/>
        <dsp:cNvSpPr/>
      </dsp:nvSpPr>
      <dsp:spPr>
        <a:xfrm>
          <a:off x="937002" y="1015975"/>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Use hand gestures when you're not touching the screen</a:t>
          </a:r>
        </a:p>
      </dsp:txBody>
      <dsp:txXfrm>
        <a:off x="937002" y="1015975"/>
        <a:ext cx="5576601" cy="811257"/>
      </dsp:txXfrm>
    </dsp:sp>
    <dsp:sp modelId="{D3ADEEDA-16AC-4C61-A24B-6592529CFD1C}">
      <dsp:nvSpPr>
        <dsp:cNvPr id="0" name=""/>
        <dsp:cNvSpPr/>
      </dsp:nvSpPr>
      <dsp:spPr>
        <a:xfrm>
          <a:off x="0" y="2030048"/>
          <a:ext cx="6513603" cy="81125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906207-930A-45D1-94CF-B95124D8D27F}">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867B64-56DC-45C5-8700-E60D2C651366}">
      <dsp:nvSpPr>
        <dsp:cNvPr id="0" name=""/>
        <dsp:cNvSpPr/>
      </dsp:nvSpPr>
      <dsp:spPr>
        <a:xfrm>
          <a:off x="937002" y="2030048"/>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Keep talking while you're switching slides, underlining sentences</a:t>
          </a:r>
        </a:p>
      </dsp:txBody>
      <dsp:txXfrm>
        <a:off x="937002" y="2030048"/>
        <a:ext cx="5576601" cy="811257"/>
      </dsp:txXfrm>
    </dsp:sp>
    <dsp:sp modelId="{1A6430E3-EB2B-4FF3-9286-BF37C94E477D}">
      <dsp:nvSpPr>
        <dsp:cNvPr id="0" name=""/>
        <dsp:cNvSpPr/>
      </dsp:nvSpPr>
      <dsp:spPr>
        <a:xfrm>
          <a:off x="0" y="3044120"/>
          <a:ext cx="6513603" cy="81125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CEFFB0-7476-44AE-B0A7-12825553E532}">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E7CBA2-2C46-41A3-9176-12E1AF1BCE1D}">
      <dsp:nvSpPr>
        <dsp:cNvPr id="0" name=""/>
        <dsp:cNvSpPr/>
      </dsp:nvSpPr>
      <dsp:spPr>
        <a:xfrm>
          <a:off x="937002" y="3044120"/>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Smile! Keep an up-beat, positive tone. The you can make it lower for a dramatic effect when needed.</a:t>
          </a:r>
        </a:p>
      </dsp:txBody>
      <dsp:txXfrm>
        <a:off x="937002" y="3044120"/>
        <a:ext cx="5576601" cy="811257"/>
      </dsp:txXfrm>
    </dsp:sp>
    <dsp:sp modelId="{D27F5220-A562-43F1-A36C-F0EF5AF2FA62}">
      <dsp:nvSpPr>
        <dsp:cNvPr id="0" name=""/>
        <dsp:cNvSpPr/>
      </dsp:nvSpPr>
      <dsp:spPr>
        <a:xfrm>
          <a:off x="0" y="4058192"/>
          <a:ext cx="6513603" cy="81125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9FF02F-B511-4E71-8311-4AA2C8091944}">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4E639A-2D3B-4824-B93E-BE6B665AD270}">
      <dsp:nvSpPr>
        <dsp:cNvPr id="0" name=""/>
        <dsp:cNvSpPr/>
      </dsp:nvSpPr>
      <dsp:spPr>
        <a:xfrm>
          <a:off x="937002" y="4058192"/>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Your facial expression and voice should match the information on each slide</a:t>
          </a:r>
        </a:p>
      </dsp:txBody>
      <dsp:txXfrm>
        <a:off x="937002" y="4058192"/>
        <a:ext cx="5576601" cy="811257"/>
      </dsp:txXfrm>
    </dsp:sp>
    <dsp:sp modelId="{90DE99DA-10CA-471B-B240-D1FAA4A18831}">
      <dsp:nvSpPr>
        <dsp:cNvPr id="0" name=""/>
        <dsp:cNvSpPr/>
      </dsp:nvSpPr>
      <dsp:spPr>
        <a:xfrm>
          <a:off x="0" y="5072264"/>
          <a:ext cx="65136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12FCDD-D70F-4C59-91B0-3633BD98059E}">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FF157D-3F30-417E-9E0A-33E831BF0C8F}">
      <dsp:nvSpPr>
        <dsp:cNvPr id="0" name=""/>
        <dsp:cNvSpPr/>
      </dsp:nvSpPr>
      <dsp:spPr>
        <a:xfrm>
          <a:off x="937002" y="5072264"/>
          <a:ext cx="5576601"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90000"/>
            </a:lnSpc>
            <a:spcBef>
              <a:spcPct val="0"/>
            </a:spcBef>
            <a:spcAft>
              <a:spcPct val="35000"/>
            </a:spcAft>
            <a:buNone/>
          </a:pPr>
          <a:r>
            <a:rPr lang="en-US" sz="1900" kern="1200"/>
            <a:t>Bring out your inner actor!</a:t>
          </a:r>
        </a:p>
      </dsp:txBody>
      <dsp:txXfrm>
        <a:off x="937002" y="5072264"/>
        <a:ext cx="5576601" cy="8112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463DE-B30B-43E5-82E0-577A19BF4E9F}">
      <dsp:nvSpPr>
        <dsp:cNvPr id="0" name=""/>
        <dsp:cNvSpPr/>
      </dsp:nvSpPr>
      <dsp:spPr>
        <a:xfrm>
          <a:off x="109363" y="692144"/>
          <a:ext cx="833364" cy="833364"/>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6F808C-2307-40E5-AE5E-83A8F756B589}">
      <dsp:nvSpPr>
        <dsp:cNvPr id="0" name=""/>
        <dsp:cNvSpPr/>
      </dsp:nvSpPr>
      <dsp:spPr>
        <a:xfrm>
          <a:off x="284370" y="867150"/>
          <a:ext cx="483351" cy="4833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3282C8-6254-4D38-A121-0B138981FEC5}">
      <dsp:nvSpPr>
        <dsp:cNvPr id="0" name=""/>
        <dsp:cNvSpPr/>
      </dsp:nvSpPr>
      <dsp:spPr>
        <a:xfrm>
          <a:off x="1121306" y="692144"/>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Speak to the camera, talk to it like it’s a real person listening to you</a:t>
          </a:r>
        </a:p>
      </dsp:txBody>
      <dsp:txXfrm>
        <a:off x="1121306" y="692144"/>
        <a:ext cx="1964358" cy="833364"/>
      </dsp:txXfrm>
    </dsp:sp>
    <dsp:sp modelId="{AF2259CE-F3F0-4553-BEF2-4020A7D6A948}">
      <dsp:nvSpPr>
        <dsp:cNvPr id="0" name=""/>
        <dsp:cNvSpPr/>
      </dsp:nvSpPr>
      <dsp:spPr>
        <a:xfrm>
          <a:off x="3427939" y="692144"/>
          <a:ext cx="833364" cy="833364"/>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9B63D2-E584-4A5D-A772-21D9C6CA36BE}">
      <dsp:nvSpPr>
        <dsp:cNvPr id="0" name=""/>
        <dsp:cNvSpPr/>
      </dsp:nvSpPr>
      <dsp:spPr>
        <a:xfrm>
          <a:off x="3602945" y="867150"/>
          <a:ext cx="483351" cy="4833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14DB19-12A0-4BA8-B253-2417E817F1EA}">
      <dsp:nvSpPr>
        <dsp:cNvPr id="0" name=""/>
        <dsp:cNvSpPr/>
      </dsp:nvSpPr>
      <dsp:spPr>
        <a:xfrm>
          <a:off x="4439881" y="692144"/>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Persuade it! Pretend it's trying to argue with you, show you're passionate</a:t>
          </a:r>
        </a:p>
      </dsp:txBody>
      <dsp:txXfrm>
        <a:off x="4439881" y="692144"/>
        <a:ext cx="1964358" cy="833364"/>
      </dsp:txXfrm>
    </dsp:sp>
    <dsp:sp modelId="{4619E989-B535-4680-B4F5-99C5E928A42E}">
      <dsp:nvSpPr>
        <dsp:cNvPr id="0" name=""/>
        <dsp:cNvSpPr/>
      </dsp:nvSpPr>
      <dsp:spPr>
        <a:xfrm>
          <a:off x="109363" y="2526030"/>
          <a:ext cx="833364" cy="83336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B975DB-3A3D-4C5B-809B-DAEAC0E41271}">
      <dsp:nvSpPr>
        <dsp:cNvPr id="0" name=""/>
        <dsp:cNvSpPr/>
      </dsp:nvSpPr>
      <dsp:spPr>
        <a:xfrm>
          <a:off x="284370" y="2701037"/>
          <a:ext cx="483351" cy="4833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5B3D81-268B-4DCA-A852-90C8BCC0115A}">
      <dsp:nvSpPr>
        <dsp:cNvPr id="0" name=""/>
        <dsp:cNvSpPr/>
      </dsp:nvSpPr>
      <dsp:spPr>
        <a:xfrm>
          <a:off x="1121306" y="2526030"/>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Keep eye contact with the lenses</a:t>
          </a:r>
        </a:p>
      </dsp:txBody>
      <dsp:txXfrm>
        <a:off x="1121306" y="2526030"/>
        <a:ext cx="1964358" cy="833364"/>
      </dsp:txXfrm>
    </dsp:sp>
    <dsp:sp modelId="{752DCB1E-2610-4FE6-BBCE-7EFEC2CA3E76}">
      <dsp:nvSpPr>
        <dsp:cNvPr id="0" name=""/>
        <dsp:cNvSpPr/>
      </dsp:nvSpPr>
      <dsp:spPr>
        <a:xfrm>
          <a:off x="3427939" y="2526030"/>
          <a:ext cx="833364" cy="833364"/>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39ED9F-87C4-4B29-98E8-552C11AF0E86}">
      <dsp:nvSpPr>
        <dsp:cNvPr id="0" name=""/>
        <dsp:cNvSpPr/>
      </dsp:nvSpPr>
      <dsp:spPr>
        <a:xfrm>
          <a:off x="3602945" y="2701037"/>
          <a:ext cx="483351" cy="48335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56F326-6069-4052-A6F9-96C9E32E7291}">
      <dsp:nvSpPr>
        <dsp:cNvPr id="0" name=""/>
        <dsp:cNvSpPr/>
      </dsp:nvSpPr>
      <dsp:spPr>
        <a:xfrm>
          <a:off x="4439881" y="2526030"/>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Look at how you're framed so you know what it can see</a:t>
          </a:r>
        </a:p>
      </dsp:txBody>
      <dsp:txXfrm>
        <a:off x="4439881" y="2526030"/>
        <a:ext cx="1964358" cy="833364"/>
      </dsp:txXfrm>
    </dsp:sp>
    <dsp:sp modelId="{10799F3B-1884-4E49-A4DF-9C054EE7CE17}">
      <dsp:nvSpPr>
        <dsp:cNvPr id="0" name=""/>
        <dsp:cNvSpPr/>
      </dsp:nvSpPr>
      <dsp:spPr>
        <a:xfrm>
          <a:off x="109363" y="4359917"/>
          <a:ext cx="833364" cy="833364"/>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22A2E6-AE3A-4774-AD8A-D96441DA055F}">
      <dsp:nvSpPr>
        <dsp:cNvPr id="0" name=""/>
        <dsp:cNvSpPr/>
      </dsp:nvSpPr>
      <dsp:spPr>
        <a:xfrm>
          <a:off x="284370" y="4534924"/>
          <a:ext cx="483351" cy="48335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E7DCBD-0D3E-4575-8C02-6DCE1A34D066}">
      <dsp:nvSpPr>
        <dsp:cNvPr id="0" name=""/>
        <dsp:cNvSpPr/>
      </dsp:nvSpPr>
      <dsp:spPr>
        <a:xfrm>
          <a:off x="1121306" y="4359917"/>
          <a:ext cx="1964358" cy="8333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Don’t just stay in one place the whole time, move around the screen (just don’t block it)</a:t>
          </a:r>
        </a:p>
      </dsp:txBody>
      <dsp:txXfrm>
        <a:off x="1121306" y="4359917"/>
        <a:ext cx="1964358" cy="833364"/>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3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40" name="Oval 3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4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Subtitle 2"/>
          <p:cNvSpPr>
            <a:spLocks noGrp="1"/>
          </p:cNvSpPr>
          <p:nvPr>
            <p:ph type="subTitle" idx="1"/>
          </p:nvPr>
        </p:nvSpPr>
        <p:spPr>
          <a:xfrm>
            <a:off x="1524000" y="4495800"/>
            <a:ext cx="9144000" cy="762000"/>
          </a:xfrm>
        </p:spPr>
        <p:txBody>
          <a:bodyPr vert="horz" lIns="91440" tIns="45720" rIns="91440" bIns="45720" rtlCol="0" anchor="t">
            <a:normAutofit/>
          </a:bodyPr>
          <a:lstStyle/>
          <a:p>
            <a:r>
              <a:rPr lang="en-US" sz="1800" dirty="0">
                <a:cs typeface="Calibri"/>
              </a:rPr>
              <a:t>Jasmine </a:t>
            </a:r>
            <a:r>
              <a:rPr lang="en-US" sz="1800" dirty="0" err="1">
                <a:cs typeface="Calibri"/>
              </a:rPr>
              <a:t>Graziela</a:t>
            </a:r>
            <a:r>
              <a:rPr lang="en-US" sz="1800" dirty="0">
                <a:cs typeface="Calibri"/>
              </a:rPr>
              <a:t> </a:t>
            </a:r>
            <a:r>
              <a:rPr lang="en-US" sz="1800" dirty="0" err="1">
                <a:cs typeface="Calibri"/>
              </a:rPr>
              <a:t>McCobb</a:t>
            </a:r>
            <a:r>
              <a:rPr lang="en-US" sz="1800" dirty="0">
                <a:cs typeface="Calibri"/>
              </a:rPr>
              <a:t>-Pratt</a:t>
            </a:r>
          </a:p>
          <a:p>
            <a:r>
              <a:rPr lang="en-US" sz="1800" dirty="0">
                <a:cs typeface="Calibri"/>
              </a:rPr>
              <a:t>2019</a:t>
            </a:r>
          </a:p>
        </p:txBody>
      </p:sp>
      <p:sp>
        <p:nvSpPr>
          <p:cNvPr id="43" name="Rectangle 4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24000" y="2776538"/>
            <a:ext cx="9144000" cy="1381188"/>
          </a:xfrm>
        </p:spPr>
        <p:txBody>
          <a:bodyPr anchor="ctr">
            <a:normAutofit/>
          </a:bodyPr>
          <a:lstStyle/>
          <a:p>
            <a:r>
              <a:rPr lang="en-US" sz="4000">
                <a:solidFill>
                  <a:schemeClr val="bg2"/>
                </a:solidFill>
                <a:cs typeface="Calibri Light"/>
              </a:rPr>
              <a:t>HOW TO: PAPER 3- AESTHEICS AND PRESENTATION</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DAA41EF-DE9A-4283-98D0-BC560ECE1345}"/>
              </a:ext>
            </a:extLst>
          </p:cNvPr>
          <p:cNvSpPr>
            <a:spLocks noGrp="1"/>
          </p:cNvSpPr>
          <p:nvPr>
            <p:ph type="title"/>
          </p:nvPr>
        </p:nvSpPr>
        <p:spPr>
          <a:xfrm>
            <a:off x="863029" y="1012004"/>
            <a:ext cx="3685099" cy="4795408"/>
          </a:xfrm>
        </p:spPr>
        <p:txBody>
          <a:bodyPr>
            <a:normAutofit/>
          </a:bodyPr>
          <a:lstStyle/>
          <a:p>
            <a:pPr algn="ctr"/>
            <a:r>
              <a:rPr lang="en-US" dirty="0">
                <a:solidFill>
                  <a:srgbClr val="FFFFFF"/>
                </a:solidFill>
                <a:cs typeface="Calibri Light"/>
              </a:rPr>
              <a:t>Index</a:t>
            </a:r>
            <a:endParaRPr lang="en-US" dirty="0">
              <a:cs typeface="Calibri Light" panose="020F0302020204030204"/>
            </a:endParaRPr>
          </a:p>
        </p:txBody>
      </p:sp>
      <p:graphicFrame>
        <p:nvGraphicFramePr>
          <p:cNvPr id="5" name="Content Placeholder 2">
            <a:extLst>
              <a:ext uri="{FF2B5EF4-FFF2-40B4-BE49-F238E27FC236}">
                <a16:creationId xmlns:a16="http://schemas.microsoft.com/office/drawing/2014/main" id="{0B10EFB1-4CB2-4B6C-A493-1CCC3F062654}"/>
              </a:ext>
            </a:extLst>
          </p:cNvPr>
          <p:cNvGraphicFramePr>
            <a:graphicFrameLocks noGrp="1"/>
          </p:cNvGraphicFramePr>
          <p:nvPr>
            <p:ph idx="1"/>
            <p:extLst>
              <p:ext uri="{D42A27DB-BD31-4B8C-83A1-F6EECF244321}">
                <p14:modId xmlns:p14="http://schemas.microsoft.com/office/powerpoint/2010/main" val="145313636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12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0" name="Group 19">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1"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2"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3"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4"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5"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6"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123A2560-4FCC-4063-AFFC-C9C5ED776A6B}"/>
              </a:ext>
            </a:extLst>
          </p:cNvPr>
          <p:cNvSpPr>
            <a:spLocks noGrp="1"/>
          </p:cNvSpPr>
          <p:nvPr>
            <p:ph type="title"/>
          </p:nvPr>
        </p:nvSpPr>
        <p:spPr>
          <a:xfrm>
            <a:off x="535020" y="685800"/>
            <a:ext cx="2780271" cy="5105400"/>
          </a:xfrm>
        </p:spPr>
        <p:txBody>
          <a:bodyPr>
            <a:normAutofit/>
          </a:bodyPr>
          <a:lstStyle/>
          <a:p>
            <a:r>
              <a:rPr lang="en-US" sz="4000">
                <a:solidFill>
                  <a:srgbClr val="FFFFFF"/>
                </a:solidFill>
                <a:cs typeface="Calibri Light"/>
              </a:rPr>
              <a:t>Choosing a theme</a:t>
            </a:r>
          </a:p>
        </p:txBody>
      </p:sp>
      <p:graphicFrame>
        <p:nvGraphicFramePr>
          <p:cNvPr id="5" name="Content Placeholder 2">
            <a:extLst>
              <a:ext uri="{FF2B5EF4-FFF2-40B4-BE49-F238E27FC236}">
                <a16:creationId xmlns:a16="http://schemas.microsoft.com/office/drawing/2014/main" id="{341B23B4-C3B3-49AD-B827-D6626D1A74CC}"/>
              </a:ext>
            </a:extLst>
          </p:cNvPr>
          <p:cNvGraphicFramePr>
            <a:graphicFrameLocks noGrp="1"/>
          </p:cNvGraphicFramePr>
          <p:nvPr>
            <p:ph idx="1"/>
            <p:extLst>
              <p:ext uri="{D42A27DB-BD31-4B8C-83A1-F6EECF244321}">
                <p14:modId xmlns:p14="http://schemas.microsoft.com/office/powerpoint/2010/main" val="326865820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9297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5" name="Group 3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4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4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27C26D4A-7A73-44F2-8409-33774BA656D2}"/>
              </a:ext>
            </a:extLst>
          </p:cNvPr>
          <p:cNvSpPr>
            <a:spLocks noGrp="1"/>
          </p:cNvSpPr>
          <p:nvPr>
            <p:ph type="title"/>
          </p:nvPr>
        </p:nvSpPr>
        <p:spPr>
          <a:xfrm>
            <a:off x="535020" y="685800"/>
            <a:ext cx="2780271" cy="5105400"/>
          </a:xfrm>
        </p:spPr>
        <p:txBody>
          <a:bodyPr>
            <a:normAutofit/>
          </a:bodyPr>
          <a:lstStyle/>
          <a:p>
            <a:r>
              <a:rPr lang="en-US" sz="4000">
                <a:solidFill>
                  <a:srgbClr val="FFFFFF"/>
                </a:solidFill>
                <a:cs typeface="Calibri Light"/>
              </a:rPr>
              <a:t>Your guide to pictures</a:t>
            </a:r>
          </a:p>
        </p:txBody>
      </p:sp>
      <p:graphicFrame>
        <p:nvGraphicFramePr>
          <p:cNvPr id="5" name="Content Placeholder 2">
            <a:extLst>
              <a:ext uri="{FF2B5EF4-FFF2-40B4-BE49-F238E27FC236}">
                <a16:creationId xmlns:a16="http://schemas.microsoft.com/office/drawing/2014/main" id="{7E5A1801-6711-4262-9525-7DAC17109533}"/>
              </a:ext>
            </a:extLst>
          </p:cNvPr>
          <p:cNvGraphicFramePr>
            <a:graphicFrameLocks noGrp="1"/>
          </p:cNvGraphicFramePr>
          <p:nvPr>
            <p:ph idx="1"/>
            <p:extLst>
              <p:ext uri="{D42A27DB-BD31-4B8C-83A1-F6EECF244321}">
                <p14:modId xmlns:p14="http://schemas.microsoft.com/office/powerpoint/2010/main" val="84416132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576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Freeform: Shape 2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42EF166-F242-4596-BE86-800C9E9BE192}"/>
              </a:ext>
            </a:extLst>
          </p:cNvPr>
          <p:cNvSpPr>
            <a:spLocks noGrp="1"/>
          </p:cNvSpPr>
          <p:nvPr>
            <p:ph type="title"/>
          </p:nvPr>
        </p:nvSpPr>
        <p:spPr>
          <a:xfrm>
            <a:off x="863029" y="1012004"/>
            <a:ext cx="3416158" cy="4795408"/>
          </a:xfrm>
        </p:spPr>
        <p:txBody>
          <a:bodyPr>
            <a:normAutofit/>
          </a:bodyPr>
          <a:lstStyle/>
          <a:p>
            <a:r>
              <a:rPr lang="en-US">
                <a:solidFill>
                  <a:srgbClr val="FFFFFF"/>
                </a:solidFill>
                <a:cs typeface="Calibri Light"/>
              </a:rPr>
              <a:t>Interaction with the screen</a:t>
            </a:r>
            <a:endParaRPr lang="en-US">
              <a:solidFill>
                <a:srgbClr val="FFFFFF"/>
              </a:solidFill>
            </a:endParaRPr>
          </a:p>
        </p:txBody>
      </p:sp>
      <p:graphicFrame>
        <p:nvGraphicFramePr>
          <p:cNvPr id="5" name="Content Placeholder 2">
            <a:extLst>
              <a:ext uri="{FF2B5EF4-FFF2-40B4-BE49-F238E27FC236}">
                <a16:creationId xmlns:a16="http://schemas.microsoft.com/office/drawing/2014/main" id="{7EF84E1A-0171-48B8-B50A-901CD60E72DA}"/>
              </a:ext>
            </a:extLst>
          </p:cNvPr>
          <p:cNvGraphicFramePr>
            <a:graphicFrameLocks noGrp="1"/>
          </p:cNvGraphicFramePr>
          <p:nvPr>
            <p:ph idx="1"/>
            <p:extLst>
              <p:ext uri="{D42A27DB-BD31-4B8C-83A1-F6EECF244321}">
                <p14:modId xmlns:p14="http://schemas.microsoft.com/office/powerpoint/2010/main" val="372738601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415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009ED2-E833-4296-9F15-63EC81094371}"/>
              </a:ext>
            </a:extLst>
          </p:cNvPr>
          <p:cNvSpPr>
            <a:spLocks noGrp="1"/>
          </p:cNvSpPr>
          <p:nvPr>
            <p:ph type="title"/>
          </p:nvPr>
        </p:nvSpPr>
        <p:spPr>
          <a:xfrm>
            <a:off x="863029" y="1012004"/>
            <a:ext cx="3416158" cy="4795408"/>
          </a:xfrm>
        </p:spPr>
        <p:txBody>
          <a:bodyPr>
            <a:normAutofit/>
          </a:bodyPr>
          <a:lstStyle/>
          <a:p>
            <a:r>
              <a:rPr lang="en-US">
                <a:solidFill>
                  <a:srgbClr val="FFFFFF"/>
                </a:solidFill>
                <a:cs typeface="Calibri Light"/>
              </a:rPr>
              <a:t>How YOU Look</a:t>
            </a:r>
          </a:p>
        </p:txBody>
      </p:sp>
      <p:graphicFrame>
        <p:nvGraphicFramePr>
          <p:cNvPr id="5" name="Content Placeholder 2">
            <a:extLst>
              <a:ext uri="{FF2B5EF4-FFF2-40B4-BE49-F238E27FC236}">
                <a16:creationId xmlns:a16="http://schemas.microsoft.com/office/drawing/2014/main" id="{272B7376-23F2-40F0-A545-E27DED7010E1}"/>
              </a:ext>
            </a:extLst>
          </p:cNvPr>
          <p:cNvGraphicFramePr>
            <a:graphicFrameLocks noGrp="1"/>
          </p:cNvGraphicFramePr>
          <p:nvPr>
            <p:ph idx="1"/>
            <p:extLst>
              <p:ext uri="{D42A27DB-BD31-4B8C-83A1-F6EECF244321}">
                <p14:modId xmlns:p14="http://schemas.microsoft.com/office/powerpoint/2010/main" val="344635653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794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BEC2444-A949-44F1-8174-9D9664FD843E}"/>
              </a:ext>
            </a:extLst>
          </p:cNvPr>
          <p:cNvSpPr>
            <a:spLocks noGrp="1"/>
          </p:cNvSpPr>
          <p:nvPr>
            <p:ph type="title"/>
          </p:nvPr>
        </p:nvSpPr>
        <p:spPr>
          <a:xfrm>
            <a:off x="863029" y="1012004"/>
            <a:ext cx="3416158" cy="4795408"/>
          </a:xfrm>
        </p:spPr>
        <p:txBody>
          <a:bodyPr>
            <a:normAutofit/>
          </a:bodyPr>
          <a:lstStyle/>
          <a:p>
            <a:r>
              <a:rPr lang="en-US">
                <a:solidFill>
                  <a:srgbClr val="FFFFFF"/>
                </a:solidFill>
                <a:cs typeface="Calibri Light"/>
              </a:rPr>
              <a:t>Vocal Tips</a:t>
            </a:r>
            <a:endParaRPr lang="en-US">
              <a:solidFill>
                <a:srgbClr val="FFFFFF"/>
              </a:solidFill>
            </a:endParaRPr>
          </a:p>
        </p:txBody>
      </p:sp>
      <p:graphicFrame>
        <p:nvGraphicFramePr>
          <p:cNvPr id="9" name="Content Placeholder 2">
            <a:extLst>
              <a:ext uri="{FF2B5EF4-FFF2-40B4-BE49-F238E27FC236}">
                <a16:creationId xmlns:a16="http://schemas.microsoft.com/office/drawing/2014/main" id="{8CC8DA1A-6FF6-483D-8828-CA2242C6A50A}"/>
              </a:ext>
            </a:extLst>
          </p:cNvPr>
          <p:cNvGraphicFramePr>
            <a:graphicFrameLocks noGrp="1"/>
          </p:cNvGraphicFramePr>
          <p:nvPr>
            <p:ph idx="1"/>
            <p:extLst>
              <p:ext uri="{D42A27DB-BD31-4B8C-83A1-F6EECF244321}">
                <p14:modId xmlns:p14="http://schemas.microsoft.com/office/powerpoint/2010/main" val="186475714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450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AB7A500-ECE6-4E4D-AF30-2C8D01BB4E59}"/>
              </a:ext>
            </a:extLst>
          </p:cNvPr>
          <p:cNvSpPr>
            <a:spLocks noGrp="1"/>
          </p:cNvSpPr>
          <p:nvPr>
            <p:ph type="title"/>
          </p:nvPr>
        </p:nvSpPr>
        <p:spPr>
          <a:xfrm>
            <a:off x="863029" y="1012004"/>
            <a:ext cx="3416158" cy="4795408"/>
          </a:xfrm>
        </p:spPr>
        <p:txBody>
          <a:bodyPr>
            <a:normAutofit/>
          </a:bodyPr>
          <a:lstStyle/>
          <a:p>
            <a:r>
              <a:rPr lang="en-US" sz="3700">
                <a:solidFill>
                  <a:srgbClr val="FFFFFF"/>
                </a:solidFill>
                <a:cs typeface="Calibri Light"/>
              </a:rPr>
              <a:t>Communication with the camera</a:t>
            </a:r>
            <a:endParaRPr lang="en-US" sz="3700">
              <a:solidFill>
                <a:srgbClr val="FFFFFF"/>
              </a:solidFill>
            </a:endParaRPr>
          </a:p>
        </p:txBody>
      </p:sp>
      <p:graphicFrame>
        <p:nvGraphicFramePr>
          <p:cNvPr id="7" name="Content Placeholder 2">
            <a:extLst>
              <a:ext uri="{FF2B5EF4-FFF2-40B4-BE49-F238E27FC236}">
                <a16:creationId xmlns:a16="http://schemas.microsoft.com/office/drawing/2014/main" id="{BF1D0C5E-68A7-4054-8FAA-FF6D2E83A471}"/>
              </a:ext>
            </a:extLst>
          </p:cNvPr>
          <p:cNvGraphicFramePr>
            <a:graphicFrameLocks noGrp="1"/>
          </p:cNvGraphicFramePr>
          <p:nvPr>
            <p:ph idx="1"/>
            <p:extLst>
              <p:ext uri="{D42A27DB-BD31-4B8C-83A1-F6EECF244321}">
                <p14:modId xmlns:p14="http://schemas.microsoft.com/office/powerpoint/2010/main" val="352576650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69041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393</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HOW TO: PAPER 3- AESTHEICS AND PRESENTATION</vt:lpstr>
      <vt:lpstr>Index</vt:lpstr>
      <vt:lpstr>Choosing a theme</vt:lpstr>
      <vt:lpstr>Your guide to pictures</vt:lpstr>
      <vt:lpstr>Interaction with the screen</vt:lpstr>
      <vt:lpstr>How YOU Look</vt:lpstr>
      <vt:lpstr>Vocal Tips</vt:lpstr>
      <vt:lpstr>Communication with the camera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Crihfield Sandy</dc:creator>
  <cp:lastModifiedBy>Crihfield Sandy</cp:lastModifiedBy>
  <cp:revision>436</cp:revision>
  <dcterms:created xsi:type="dcterms:W3CDTF">2013-07-15T20:26:40Z</dcterms:created>
  <dcterms:modified xsi:type="dcterms:W3CDTF">2019-06-27T19:10:29Z</dcterms:modified>
</cp:coreProperties>
</file>